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6"/>
  </p:notesMasterIdLst>
  <p:handoutMasterIdLst>
    <p:handoutMasterId r:id="rId7"/>
  </p:handoutMasterIdLst>
  <p:sldIdLst>
    <p:sldId id="1062" r:id="rId5"/>
  </p:sldIdLst>
  <p:sldSz cx="12192000" cy="6858000"/>
  <p:notesSz cx="6400800" cy="117332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2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Edmunds" initials="CE" lastIdx="12" clrIdx="0">
    <p:extLst>
      <p:ext uri="{19B8F6BF-5375-455C-9EA6-DF929625EA0E}">
        <p15:presenceInfo xmlns:p15="http://schemas.microsoft.com/office/powerpoint/2012/main" userId="S-1-5-21-842925246-1708537768-682003330-1142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505D"/>
    <a:srgbClr val="F70656"/>
    <a:srgbClr val="4D69E0"/>
    <a:srgbClr val="4FD4A1"/>
    <a:srgbClr val="30B887"/>
    <a:srgbClr val="0D9066"/>
    <a:srgbClr val="94B0FF"/>
    <a:srgbClr val="4D5EE0"/>
    <a:srgbClr val="3B20C2"/>
    <a:srgbClr val="FF6C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E8C1044-CB9C-4BE2-9E11-187A4E6E5BB0}">
  <a:tblStyle styleId="{EE8C1044-CB9C-4BE2-9E11-187A4E6E5BB0}" styleName="AVEVA Table">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lt2">
              <a:tint val="70000"/>
            </a:schemeClr>
          </a:solidFill>
        </a:fill>
      </a:tcStyle>
    </a:wholeTbl>
    <a:band1H>
      <a:tcStyle>
        <a:tcBdr/>
        <a:fill>
          <a:solidFill>
            <a:schemeClr val="lt2">
              <a:tint val="100000"/>
            </a:schemeClr>
          </a:solidFill>
        </a:fill>
      </a:tcStyle>
    </a:band1H>
    <a:band2H>
      <a:tcStyle>
        <a:tcBdr/>
      </a:tcStyle>
    </a:band2H>
    <a:band1V>
      <a:tcStyle>
        <a:tcBdr/>
        <a:fill>
          <a:solidFill>
            <a:schemeClr val="lt2">
              <a:tint val="100000"/>
            </a:schemeClr>
          </a:solidFill>
        </a:fill>
      </a:tcStyle>
    </a:band1V>
    <a:band2V>
      <a:tcStyle>
        <a:tcBdr/>
      </a:tcStyle>
    </a:band2V>
    <a:lastCol>
      <a:tcTxStyle b="on">
        <a:fontRef idx="minor">
          <a:prstClr val="black"/>
        </a:fontRef>
        <a:schemeClr val="lt1"/>
      </a:tcTxStyle>
      <a:tcStyle>
        <a:tcBdr/>
        <a:fill>
          <a:solidFill>
            <a:schemeClr val="lt2"/>
          </a:solidFill>
        </a:fill>
      </a:tcStyle>
    </a:lastCol>
    <a:firstCol>
      <a:tcTxStyle b="on">
        <a:fontRef idx="minor">
          <a:prstClr val="black"/>
        </a:fontRef>
        <a:schemeClr val="lt1"/>
      </a:tcTxStyle>
      <a:tcStyle>
        <a:tcBdr/>
        <a:fill>
          <a:solidFill>
            <a:schemeClr val="lt2"/>
          </a:solidFill>
        </a:fill>
      </a:tcStyle>
    </a:firstCol>
    <a:lastRow>
      <a:tcTxStyle b="on">
        <a:fontRef idx="minor">
          <a:prstClr val="black"/>
        </a:fontRef>
        <a:schemeClr val="lt1"/>
      </a:tcTxStyle>
      <a:tcStyle>
        <a:tcBdr>
          <a:top>
            <a:ln w="38100" cmpd="sng">
              <a:solidFill>
                <a:schemeClr val="lt1"/>
              </a:solidFill>
            </a:ln>
          </a:top>
        </a:tcBdr>
        <a:fill>
          <a:solidFill>
            <a:schemeClr val="lt2"/>
          </a:solidFill>
        </a:fill>
      </a:tcStyle>
    </a:lastRow>
    <a:firstRow>
      <a:tcTxStyle b="on">
        <a:fontRef idx="minor">
          <a:prstClr val="black"/>
        </a:fontRef>
        <a:schemeClr val="lt1"/>
      </a:tcTxStyle>
      <a:tcStyle>
        <a:tcBdr>
          <a:bottom>
            <a:ln w="38100" cmpd="sng">
              <a:solidFill>
                <a:schemeClr val="lt1"/>
              </a:solidFill>
            </a:ln>
          </a:bottom>
        </a:tcBdr>
        <a:fill>
          <a:solidFill>
            <a:srgbClr val="595959"/>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lt2"/>
              </a:solidFill>
            </a:ln>
          </a:left>
          <a:right>
            <a:ln w="12700" cmpd="sng">
              <a:solidFill>
                <a:schemeClr val="lt2"/>
              </a:solidFill>
            </a:ln>
          </a:right>
          <a:top>
            <a:ln w="12700" cmpd="sng">
              <a:solidFill>
                <a:schemeClr val="lt2"/>
              </a:solidFill>
            </a:ln>
          </a:top>
          <a:bottom>
            <a:ln w="12700" cmpd="sng">
              <a:solidFill>
                <a:schemeClr val="lt2"/>
              </a:solidFill>
            </a:ln>
          </a:bottom>
          <a:insideH>
            <a:ln w="12700" cmpd="sng">
              <a:solidFill>
                <a:schemeClr val="lt2"/>
              </a:solidFill>
            </a:ln>
          </a:insideH>
          <a:insideV>
            <a:ln>
              <a:noFill/>
            </a:ln>
          </a:insideV>
        </a:tcBdr>
        <a:fill>
          <a:solidFill>
            <a:schemeClr val="lt1"/>
          </a:solidFill>
        </a:fill>
      </a:tcStyle>
    </a:wholeTbl>
    <a:band1H>
      <a:tcStyle>
        <a:tcBdr/>
        <a:fill>
          <a:solidFill>
            <a:schemeClr val="lt2">
              <a:tint val="70000"/>
            </a:schemeClr>
          </a:solidFill>
        </a:fill>
      </a:tcStyle>
    </a:band1H>
    <a:band1V>
      <a:tcStyle>
        <a:tcBdr/>
        <a:fill>
          <a:solidFill>
            <a:schemeClr val="lt2">
              <a:tint val="70000"/>
            </a:schemeClr>
          </a:solidFill>
        </a:fill>
      </a:tcStyle>
    </a:band1V>
    <a:lastCol>
      <a:tcTxStyle b="on"/>
      <a:tcStyle>
        <a:tcBdr/>
      </a:tcStyle>
    </a:lastCol>
    <a:firstCol>
      <a:tcTxStyle b="on"/>
      <a:tcStyle>
        <a:tcBdr/>
      </a:tcStyle>
    </a:firstCol>
    <a:lastRow>
      <a:tcTxStyle b="on"/>
      <a:tcStyle>
        <a:tcBdr>
          <a:top>
            <a:ln w="50800" cmpd="dbl">
              <a:solidFill>
                <a:schemeClr val="lt2"/>
              </a:solidFill>
            </a:ln>
          </a:top>
        </a:tcBdr>
        <a:fill>
          <a:solidFill>
            <a:schemeClr val="lt1"/>
          </a:solidFill>
        </a:fill>
      </a:tcStyle>
    </a:lastRow>
    <a:firstRow>
      <a:tcTxStyle b="on">
        <a:fontRef idx="minor">
          <a:scrgbClr r="0" g="0" b="0"/>
        </a:fontRef>
        <a:schemeClr val="lt1"/>
      </a:tcTxStyle>
      <a:tcStyle>
        <a:tcBdr/>
        <a:fill>
          <a:solidFill>
            <a:schemeClr val="lt2"/>
          </a:solidFill>
        </a:fill>
      </a:tcStyle>
    </a:firstRow>
  </a:tblStyle>
  <a:tblStyle styleId="{72833802-FEF1-4C79-8D5D-14CF1EAF98D9}" styleName="Light Style 2 - Accent 2">
    <a:wholeTbl>
      <a:tcTxStyle>
        <a:fontRef idx="minor">
          <a:scrgbClr r="0" g="0" b="0"/>
        </a:fontRef>
        <a:schemeClr val="tx1"/>
      </a:tcTxStyle>
      <a:tcStyle>
        <a:tcBdr>
          <a:left>
            <a:lnRef idx="1">
              <a:schemeClr val="lt2"/>
            </a:lnRef>
          </a:left>
          <a:right>
            <a:lnRef idx="1">
              <a:schemeClr val="lt2"/>
            </a:lnRef>
          </a:right>
          <a:top>
            <a:lnRef idx="1">
              <a:schemeClr val="lt2"/>
            </a:lnRef>
          </a:top>
          <a:bottom>
            <a:lnRef idx="1">
              <a:schemeClr val="lt2"/>
            </a:lnRef>
          </a:bottom>
          <a:insideH>
            <a:ln>
              <a:noFill/>
            </a:ln>
          </a:insideH>
          <a:insideV>
            <a:ln>
              <a:noFill/>
            </a:ln>
          </a:insideV>
        </a:tcBdr>
        <a:fill>
          <a:noFill/>
        </a:fill>
      </a:tcStyle>
    </a:wholeTbl>
    <a:band1H>
      <a:tcStyle>
        <a:tcBdr>
          <a:top>
            <a:lnRef idx="1">
              <a:schemeClr val="lt2"/>
            </a:lnRef>
          </a:top>
          <a:bottom>
            <a:lnRef idx="1">
              <a:schemeClr val="lt2"/>
            </a:lnRef>
          </a:bottom>
        </a:tcBdr>
      </a:tcStyle>
    </a:band1H>
    <a:band1V>
      <a:tcStyle>
        <a:tcBdr>
          <a:left>
            <a:lnRef idx="1">
              <a:schemeClr val="lt2"/>
            </a:lnRef>
          </a:left>
          <a:right>
            <a:lnRef idx="1">
              <a:schemeClr val="lt2"/>
            </a:lnRef>
          </a:right>
        </a:tcBdr>
      </a:tcStyle>
    </a:band1V>
    <a:band2V>
      <a:tcStyle>
        <a:tcBdr>
          <a:left>
            <a:lnRef idx="1">
              <a:schemeClr val="lt2"/>
            </a:lnRef>
          </a:left>
          <a:right>
            <a:lnRef idx="1">
              <a:schemeClr val="lt2"/>
            </a:lnRef>
          </a:right>
        </a:tcBdr>
      </a:tcStyle>
    </a:band2V>
    <a:lastCol>
      <a:tcTxStyle b="on"/>
      <a:tcStyle>
        <a:tcBdr/>
      </a:tcStyle>
    </a:lastCol>
    <a:firstCol>
      <a:tcTxStyle b="on"/>
      <a:tcStyle>
        <a:tcBdr/>
      </a:tcStyle>
    </a:firstCol>
    <a:lastRow>
      <a:tcTxStyle b="on"/>
      <a:tcStyle>
        <a:tcBdr>
          <a:top>
            <a:ln w="50800" cmpd="dbl">
              <a:solidFill>
                <a:schemeClr val="lt2"/>
              </a:solidFill>
            </a:ln>
          </a:top>
        </a:tcBdr>
      </a:tcStyle>
    </a:lastRow>
    <a:firstRow>
      <a:tcTxStyle b="on">
        <a:fontRef idx="minor">
          <a:scrgbClr r="0" g="0" b="0"/>
        </a:fontRef>
        <a:schemeClr val="bg1"/>
      </a:tcTxStyle>
      <a:tcStyle>
        <a:tcBdr/>
        <a:fillRef idx="1">
          <a:schemeClr val="l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8" autoAdjust="0"/>
    <p:restoredTop sz="93973" autoAdjust="0"/>
  </p:normalViewPr>
  <p:slideViewPr>
    <p:cSldViewPr snapToGrid="0">
      <p:cViewPr>
        <p:scale>
          <a:sx n="67" d="100"/>
          <a:sy n="67" d="100"/>
        </p:scale>
        <p:origin x="254" y="82"/>
      </p:cViewPr>
      <p:guideLst>
        <p:guide orient="horz" pos="2208"/>
        <p:guide pos="3840"/>
      </p:guideLst>
    </p:cSldViewPr>
  </p:slideViewPr>
  <p:notesTextViewPr>
    <p:cViewPr>
      <p:scale>
        <a:sx n="1" d="1"/>
        <a:sy n="1" d="1"/>
      </p:scale>
      <p:origin x="0" y="0"/>
    </p:cViewPr>
  </p:notesTextViewPr>
  <p:sorterViewPr>
    <p:cViewPr>
      <p:scale>
        <a:sx n="40" d="100"/>
        <a:sy n="40" d="100"/>
      </p:scale>
      <p:origin x="0" y="0"/>
    </p:cViewPr>
  </p:sorterViewPr>
  <p:notesViewPr>
    <p:cSldViewPr snapToGrid="0">
      <p:cViewPr>
        <p:scale>
          <a:sx n="79" d="100"/>
          <a:sy n="79" d="100"/>
        </p:scale>
        <p:origin x="5368" y="20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haela Golan" userId="4436b0e5-818e-4e90-be5a-8d43e82007cc" providerId="ADAL" clId="{1640AEE3-C23C-4B3F-9749-2B03398F8D27}"/>
    <pc:docChg chg="modSld">
      <pc:chgData name="Mihaela Golan" userId="4436b0e5-818e-4e90-be5a-8d43e82007cc" providerId="ADAL" clId="{1640AEE3-C23C-4B3F-9749-2B03398F8D27}" dt="2024-10-29T16:34:58.599" v="0" actId="14100"/>
      <pc:docMkLst>
        <pc:docMk/>
      </pc:docMkLst>
      <pc:sldChg chg="modSp mod">
        <pc:chgData name="Mihaela Golan" userId="4436b0e5-818e-4e90-be5a-8d43e82007cc" providerId="ADAL" clId="{1640AEE3-C23C-4B3F-9749-2B03398F8D27}" dt="2024-10-29T16:34:58.599" v="0" actId="14100"/>
        <pc:sldMkLst>
          <pc:docMk/>
          <pc:sldMk cId="1226259771" sldId="1062"/>
        </pc:sldMkLst>
        <pc:spChg chg="mod">
          <ac:chgData name="Mihaela Golan" userId="4436b0e5-818e-4e90-be5a-8d43e82007cc" providerId="ADAL" clId="{1640AEE3-C23C-4B3F-9749-2B03398F8D27}" dt="2024-10-29T16:34:58.599" v="0" actId="14100"/>
          <ac:spMkLst>
            <pc:docMk/>
            <pc:sldMk cId="1226259771" sldId="1062"/>
            <ac:spMk id="40" creationId="{FC89B468-AB56-6344-E0DF-0EF75718162E}"/>
          </ac:spMkLst>
        </pc:spChg>
      </pc:sldChg>
    </pc:docChg>
  </pc:docChgLst>
  <pc:docChgLst>
    <pc:chgData name="Mihaela Golan" userId="4436b0e5-818e-4e90-be5a-8d43e82007cc" providerId="ADAL" clId="{DB4B070C-A359-41E1-ACD7-351EBA289A78}"/>
    <pc:docChg chg="undo redo custSel modSld">
      <pc:chgData name="Mihaela Golan" userId="4436b0e5-818e-4e90-be5a-8d43e82007cc" providerId="ADAL" clId="{DB4B070C-A359-41E1-ACD7-351EBA289A78}" dt="2024-11-27T17:05:13.961" v="448" actId="1076"/>
      <pc:docMkLst>
        <pc:docMk/>
      </pc:docMkLst>
      <pc:sldChg chg="addSp delSp modSp mod">
        <pc:chgData name="Mihaela Golan" userId="4436b0e5-818e-4e90-be5a-8d43e82007cc" providerId="ADAL" clId="{DB4B070C-A359-41E1-ACD7-351EBA289A78}" dt="2024-11-27T17:05:13.961" v="448" actId="1076"/>
        <pc:sldMkLst>
          <pc:docMk/>
          <pc:sldMk cId="1226259771" sldId="1062"/>
        </pc:sldMkLst>
        <pc:spChg chg="add del mod">
          <ac:chgData name="Mihaela Golan" userId="4436b0e5-818e-4e90-be5a-8d43e82007cc" providerId="ADAL" clId="{DB4B070C-A359-41E1-ACD7-351EBA289A78}" dt="2024-11-27T16:08:53.857" v="32" actId="20577"/>
          <ac:spMkLst>
            <pc:docMk/>
            <pc:sldMk cId="1226259771" sldId="1062"/>
            <ac:spMk id="3" creationId="{47383849-4D94-126F-BF74-2D992E8D025D}"/>
          </ac:spMkLst>
        </pc:spChg>
        <pc:spChg chg="add del mod">
          <ac:chgData name="Mihaela Golan" userId="4436b0e5-818e-4e90-be5a-8d43e82007cc" providerId="ADAL" clId="{DB4B070C-A359-41E1-ACD7-351EBA289A78}" dt="2024-11-27T16:08:47.439" v="25" actId="478"/>
          <ac:spMkLst>
            <pc:docMk/>
            <pc:sldMk cId="1226259771" sldId="1062"/>
            <ac:spMk id="5" creationId="{E06630B2-5EB5-6F51-CC9A-81963B875C39}"/>
          </ac:spMkLst>
        </pc:spChg>
        <pc:spChg chg="mod">
          <ac:chgData name="Mihaela Golan" userId="4436b0e5-818e-4e90-be5a-8d43e82007cc" providerId="ADAL" clId="{DB4B070C-A359-41E1-ACD7-351EBA289A78}" dt="2024-11-27T17:05:13.961" v="448" actId="1076"/>
          <ac:spMkLst>
            <pc:docMk/>
            <pc:sldMk cId="1226259771" sldId="1062"/>
            <ac:spMk id="20" creationId="{8166B192-2984-A684-CFEE-24F78B66C4A2}"/>
          </ac:spMkLst>
        </pc:spChg>
        <pc:spChg chg="mod">
          <ac:chgData name="Mihaela Golan" userId="4436b0e5-818e-4e90-be5a-8d43e82007cc" providerId="ADAL" clId="{DB4B070C-A359-41E1-ACD7-351EBA289A78}" dt="2024-11-27T17:05:05.873" v="447" actId="20577"/>
          <ac:spMkLst>
            <pc:docMk/>
            <pc:sldMk cId="1226259771" sldId="1062"/>
            <ac:spMk id="24" creationId="{76EEDFDB-BCCE-C2ED-39C6-2CD222029B4E}"/>
          </ac:spMkLst>
        </pc:spChg>
        <pc:spChg chg="mod">
          <ac:chgData name="Mihaela Golan" userId="4436b0e5-818e-4e90-be5a-8d43e82007cc" providerId="ADAL" clId="{DB4B070C-A359-41E1-ACD7-351EBA289A78}" dt="2024-11-27T16:24:44.579" v="73" actId="14100"/>
          <ac:spMkLst>
            <pc:docMk/>
            <pc:sldMk cId="1226259771" sldId="1062"/>
            <ac:spMk id="39" creationId="{37F44028-68ED-7C5D-3C22-A749F4664F9C}"/>
          </ac:spMkLst>
        </pc:spChg>
        <pc:spChg chg="mod">
          <ac:chgData name="Mihaela Golan" userId="4436b0e5-818e-4e90-be5a-8d43e82007cc" providerId="ADAL" clId="{DB4B070C-A359-41E1-ACD7-351EBA289A78}" dt="2024-11-27T16:39:44.369" v="402" actId="313"/>
          <ac:spMkLst>
            <pc:docMk/>
            <pc:sldMk cId="1226259771" sldId="1062"/>
            <ac:spMk id="40" creationId="{FC89B468-AB56-6344-E0DF-0EF75718162E}"/>
          </ac:spMkLst>
        </pc:spChg>
        <pc:spChg chg="mod">
          <ac:chgData name="Mihaela Golan" userId="4436b0e5-818e-4e90-be5a-8d43e82007cc" providerId="ADAL" clId="{DB4B070C-A359-41E1-ACD7-351EBA289A78}" dt="2024-11-27T17:05:13.961" v="448" actId="1076"/>
          <ac:spMkLst>
            <pc:docMk/>
            <pc:sldMk cId="1226259771" sldId="1062"/>
            <ac:spMk id="70" creationId="{971CCC30-1205-2211-BE2A-C2101104F06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419EC5-08BE-4EB9-A338-7F2CBC8BDC42}"/>
              </a:ext>
            </a:extLst>
          </p:cNvPr>
          <p:cNvSpPr>
            <a:spLocks noGrp="1"/>
          </p:cNvSpPr>
          <p:nvPr>
            <p:ph type="hdr" sz="quarter"/>
          </p:nvPr>
        </p:nvSpPr>
        <p:spPr>
          <a:xfrm>
            <a:off x="0" y="0"/>
            <a:ext cx="2773680" cy="588698"/>
          </a:xfrm>
          <a:prstGeom prst="rect">
            <a:avLst/>
          </a:prstGeom>
        </p:spPr>
        <p:txBody>
          <a:bodyPr vert="horz" lIns="91440" tIns="45720" rIns="91440" bIns="45720" rtlCol="0"/>
          <a:lstStyle>
            <a:lvl1pPr algn="l">
              <a:defRPr sz="1200"/>
            </a:lvl1pPr>
          </a:lstStyle>
          <a:p>
            <a:endParaRPr lang="en-GB">
              <a:solidFill>
                <a:srgbClr val="000000"/>
              </a:solidFill>
              <a:latin typeface="Muli" panose="00000500000000000000" pitchFamily="2" charset="0"/>
            </a:endParaRPr>
          </a:p>
        </p:txBody>
      </p:sp>
      <p:sp>
        <p:nvSpPr>
          <p:cNvPr id="3" name="Date Placeholder 2">
            <a:extLst>
              <a:ext uri="{FF2B5EF4-FFF2-40B4-BE49-F238E27FC236}">
                <a16:creationId xmlns:a16="http://schemas.microsoft.com/office/drawing/2014/main" id="{1E87C259-B6F1-4776-B031-30227F135A46}"/>
              </a:ext>
            </a:extLst>
          </p:cNvPr>
          <p:cNvSpPr>
            <a:spLocks noGrp="1"/>
          </p:cNvSpPr>
          <p:nvPr>
            <p:ph type="dt" sz="quarter" idx="1"/>
          </p:nvPr>
        </p:nvSpPr>
        <p:spPr>
          <a:xfrm>
            <a:off x="3625639" y="0"/>
            <a:ext cx="2773680" cy="588698"/>
          </a:xfrm>
          <a:prstGeom prst="rect">
            <a:avLst/>
          </a:prstGeom>
        </p:spPr>
        <p:txBody>
          <a:bodyPr vert="horz" lIns="91440" tIns="45720" rIns="91440" bIns="45720" rtlCol="0"/>
          <a:lstStyle>
            <a:lvl1pPr algn="r">
              <a:defRPr sz="1200"/>
            </a:lvl1pPr>
          </a:lstStyle>
          <a:p>
            <a:fld id="{32A9BFF2-C90B-477E-9715-1B23DA4420F9}" type="datetimeFigureOut">
              <a:rPr lang="en-US">
                <a:solidFill>
                  <a:srgbClr val="000000"/>
                </a:solidFill>
                <a:latin typeface="Muli" panose="00000500000000000000" pitchFamily="2" charset="0"/>
              </a:rPr>
              <a:t>11/27/2024</a:t>
            </a:fld>
            <a:endParaRPr lang="en-GB">
              <a:solidFill>
                <a:srgbClr val="000000"/>
              </a:solidFill>
              <a:latin typeface="Muli" panose="00000500000000000000" pitchFamily="2" charset="0"/>
            </a:endParaRPr>
          </a:p>
        </p:txBody>
      </p:sp>
      <p:sp>
        <p:nvSpPr>
          <p:cNvPr id="4" name="Footer Placeholder 3">
            <a:extLst>
              <a:ext uri="{FF2B5EF4-FFF2-40B4-BE49-F238E27FC236}">
                <a16:creationId xmlns:a16="http://schemas.microsoft.com/office/drawing/2014/main" id="{2D64F7A4-77BF-4E91-98A1-943775ED105B}"/>
              </a:ext>
            </a:extLst>
          </p:cNvPr>
          <p:cNvSpPr>
            <a:spLocks noGrp="1"/>
          </p:cNvSpPr>
          <p:nvPr>
            <p:ph type="ftr" sz="quarter" idx="2"/>
          </p:nvPr>
        </p:nvSpPr>
        <p:spPr>
          <a:xfrm>
            <a:off x="-1" y="11144517"/>
            <a:ext cx="3272462" cy="588697"/>
          </a:xfrm>
          <a:prstGeom prst="rect">
            <a:avLst/>
          </a:prstGeom>
        </p:spPr>
        <p:txBody>
          <a:bodyPr vert="horz" lIns="91440" tIns="45720" rIns="91440" bIns="45720" rtlCol="0" anchor="b"/>
          <a:lstStyle>
            <a:lvl1pPr algn="l">
              <a:defRPr sz="1200"/>
            </a:lvl1pPr>
          </a:lstStyle>
          <a:p>
            <a:pPr lvl="0"/>
            <a:r>
              <a:rPr lang="en-GB" sz="800">
                <a:solidFill>
                  <a:srgbClr val="000000"/>
                </a:solidFill>
                <a:latin typeface="Muli" panose="00000500000000000000" pitchFamily="2" charset="0"/>
              </a:rPr>
              <a:t>© 2019 AVEVA Group plc and its subsidiaries. All rights reserved.</a:t>
            </a:r>
          </a:p>
        </p:txBody>
      </p:sp>
      <p:sp>
        <p:nvSpPr>
          <p:cNvPr id="5" name="Slide Number Placeholder 4">
            <a:extLst>
              <a:ext uri="{FF2B5EF4-FFF2-40B4-BE49-F238E27FC236}">
                <a16:creationId xmlns:a16="http://schemas.microsoft.com/office/drawing/2014/main" id="{4055DACD-0D51-435C-8D26-DF12C905B204}"/>
              </a:ext>
            </a:extLst>
          </p:cNvPr>
          <p:cNvSpPr>
            <a:spLocks noGrp="1"/>
          </p:cNvSpPr>
          <p:nvPr>
            <p:ph type="sldNum" sz="quarter" idx="3"/>
          </p:nvPr>
        </p:nvSpPr>
        <p:spPr>
          <a:xfrm>
            <a:off x="3625639" y="11144517"/>
            <a:ext cx="2773680" cy="588697"/>
          </a:xfrm>
          <a:prstGeom prst="rect">
            <a:avLst/>
          </a:prstGeom>
        </p:spPr>
        <p:txBody>
          <a:bodyPr vert="horz" lIns="91440" tIns="45720" rIns="91440" bIns="45720" rtlCol="0" anchor="b"/>
          <a:lstStyle>
            <a:lvl1pPr algn="r">
              <a:defRPr sz="1200"/>
            </a:lvl1pPr>
          </a:lstStyle>
          <a:p>
            <a:fld id="{2BEC808D-8967-49DA-A39C-3A758999D91A}" type="slidenum">
              <a:rPr lang="en-GB" sz="800">
                <a:solidFill>
                  <a:srgbClr val="000000"/>
                </a:solidFill>
                <a:latin typeface="Muli" panose="00000500000000000000" pitchFamily="2" charset="0"/>
              </a:rPr>
              <a:t>‹#›</a:t>
            </a:fld>
            <a:endParaRPr lang="en-GB" sz="800">
              <a:solidFill>
                <a:srgbClr val="000000"/>
              </a:solidFill>
              <a:latin typeface="Muli" panose="00000500000000000000" pitchFamily="2" charset="0"/>
            </a:endParaRPr>
          </a:p>
        </p:txBody>
      </p:sp>
    </p:spTree>
    <p:extLst>
      <p:ext uri="{BB962C8B-B14F-4D97-AF65-F5344CB8AC3E}">
        <p14:creationId xmlns:p14="http://schemas.microsoft.com/office/powerpoint/2010/main" val="3769580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588698"/>
          </a:xfrm>
          <a:prstGeom prst="rect">
            <a:avLst/>
          </a:prstGeom>
        </p:spPr>
        <p:txBody>
          <a:bodyPr vert="horz" lIns="91440" tIns="45720" rIns="91440" bIns="45720" rtlCol="0"/>
          <a:lstStyle>
            <a:lvl1pPr algn="l">
              <a:defRPr lang="en-GB" sz="1200" kern="1200">
                <a:solidFill>
                  <a:srgbClr val="000000"/>
                </a:solidFill>
                <a:latin typeface="Muli" panose="00000500000000000000" pitchFamily="2" charset="0"/>
                <a:ea typeface="+mn-ea"/>
                <a:cs typeface="+mn-cs"/>
              </a:defRPr>
            </a:lvl1pPr>
          </a:lstStyle>
          <a:p>
            <a:endParaRPr lang="en-GB"/>
          </a:p>
        </p:txBody>
      </p:sp>
      <p:sp>
        <p:nvSpPr>
          <p:cNvPr id="3" name="Date Placeholder 2"/>
          <p:cNvSpPr>
            <a:spLocks noGrp="1"/>
          </p:cNvSpPr>
          <p:nvPr>
            <p:ph type="dt" idx="1"/>
          </p:nvPr>
        </p:nvSpPr>
        <p:spPr>
          <a:xfrm>
            <a:off x="3625639" y="0"/>
            <a:ext cx="2773680" cy="588698"/>
          </a:xfrm>
          <a:prstGeom prst="rect">
            <a:avLst/>
          </a:prstGeom>
        </p:spPr>
        <p:txBody>
          <a:bodyPr vert="horz" lIns="91440" tIns="45720" rIns="91440" bIns="45720" rtlCol="0"/>
          <a:lstStyle>
            <a:lvl1pPr algn="r">
              <a:defRPr lang="en-GB" sz="1200" kern="1200" smtClean="0">
                <a:solidFill>
                  <a:srgbClr val="000000"/>
                </a:solidFill>
                <a:latin typeface="Muli" panose="00000500000000000000" pitchFamily="2" charset="0"/>
                <a:ea typeface="+mn-ea"/>
                <a:cs typeface="+mn-cs"/>
              </a:defRPr>
            </a:lvl1pPr>
          </a:lstStyle>
          <a:p>
            <a:fld id="{F54DED76-5D38-41BF-9AF2-709E5C06511E}" type="datetimeFigureOut">
              <a:rPr lang="en-GB" smtClean="0"/>
              <a:pPr/>
              <a:t>27/11/2024</a:t>
            </a:fld>
            <a:endParaRPr lang="en-GB"/>
          </a:p>
        </p:txBody>
      </p:sp>
      <p:sp>
        <p:nvSpPr>
          <p:cNvPr id="4" name="Slide Image Placeholder 3"/>
          <p:cNvSpPr>
            <a:spLocks noGrp="1" noRot="1" noChangeAspect="1"/>
          </p:cNvSpPr>
          <p:nvPr>
            <p:ph type="sldImg" idx="2"/>
          </p:nvPr>
        </p:nvSpPr>
        <p:spPr>
          <a:xfrm>
            <a:off x="-317500" y="1466850"/>
            <a:ext cx="7035800" cy="39592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40080" y="5646609"/>
            <a:ext cx="5120640" cy="4619953"/>
          </a:xfrm>
          <a:prstGeom prst="rect">
            <a:avLst/>
          </a:prstGeom>
        </p:spPr>
        <p:txBody>
          <a:bodyPr vert="horz" lIns="91440" tIns="45720" rIns="91440" bIns="45720" rtlCol="0"/>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1" y="11144517"/>
            <a:ext cx="3057689" cy="588697"/>
          </a:xfrm>
          <a:prstGeom prst="rect">
            <a:avLst/>
          </a:prstGeom>
        </p:spPr>
        <p:txBody>
          <a:bodyPr vert="horz" lIns="91440" tIns="45720" rIns="91440" bIns="45720" rtlCol="0" anchor="b"/>
          <a:lstStyle>
            <a:lvl1pPr algn="l">
              <a:defRPr sz="1200"/>
            </a:lvl1pPr>
          </a:lstStyle>
          <a:p>
            <a:r>
              <a:rPr lang="en-GB" sz="800">
                <a:solidFill>
                  <a:srgbClr val="000000"/>
                </a:solidFill>
                <a:latin typeface="Muli" panose="00000500000000000000" pitchFamily="2" charset="0"/>
              </a:rPr>
              <a:t>© 2019 AVEVA Group plc and its subsidiaries. All rights reserved.</a:t>
            </a:r>
          </a:p>
        </p:txBody>
      </p:sp>
      <p:sp>
        <p:nvSpPr>
          <p:cNvPr id="7" name="Slide Number Placeholder 6"/>
          <p:cNvSpPr>
            <a:spLocks noGrp="1"/>
          </p:cNvSpPr>
          <p:nvPr>
            <p:ph type="sldNum" sz="quarter" idx="5"/>
          </p:nvPr>
        </p:nvSpPr>
        <p:spPr>
          <a:xfrm>
            <a:off x="3625639" y="11144517"/>
            <a:ext cx="2773680" cy="588697"/>
          </a:xfrm>
          <a:prstGeom prst="rect">
            <a:avLst/>
          </a:prstGeom>
        </p:spPr>
        <p:txBody>
          <a:bodyPr vert="horz" lIns="91440" tIns="45720" rIns="91440" bIns="45720" rtlCol="0" anchor="b"/>
          <a:lstStyle>
            <a:lvl1pPr algn="r">
              <a:defRPr lang="en-GB" sz="800" kern="1200" smtClean="0">
                <a:solidFill>
                  <a:srgbClr val="000000"/>
                </a:solidFill>
                <a:latin typeface="Muli" panose="00000500000000000000" pitchFamily="2" charset="0"/>
                <a:ea typeface="+mn-ea"/>
                <a:cs typeface="+mn-cs"/>
              </a:defRPr>
            </a:lvl1pPr>
          </a:lstStyle>
          <a:p>
            <a:fld id="{70234E84-C538-456E-9D17-5DEAA57ABBDE}" type="slidenum">
              <a:rPr lang="en-GB" smtClean="0"/>
              <a:pPr/>
              <a:t>‹#›</a:t>
            </a:fld>
            <a:endParaRPr lang="en-GB"/>
          </a:p>
        </p:txBody>
      </p:sp>
    </p:spTree>
    <p:extLst>
      <p:ext uri="{BB962C8B-B14F-4D97-AF65-F5344CB8AC3E}">
        <p14:creationId xmlns:p14="http://schemas.microsoft.com/office/powerpoint/2010/main" val="156140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uli" panose="00000500000000000000" pitchFamily="2" charset="0"/>
        <a:ea typeface="+mn-ea"/>
        <a:cs typeface="+mn-cs"/>
      </a:defRPr>
    </a:lvl1pPr>
    <a:lvl2pPr marL="457200" algn="l" defTabSz="914400" rtl="0" eaLnBrk="1" latinLnBrk="0" hangingPunct="1">
      <a:defRPr sz="1200" kern="1200">
        <a:solidFill>
          <a:schemeClr val="tx1"/>
        </a:solidFill>
        <a:latin typeface="Muli" panose="00000500000000000000" pitchFamily="2" charset="0"/>
        <a:ea typeface="+mn-ea"/>
        <a:cs typeface="+mn-cs"/>
      </a:defRPr>
    </a:lvl2pPr>
    <a:lvl3pPr marL="914400" algn="l" defTabSz="914400" rtl="0" eaLnBrk="1" latinLnBrk="0" hangingPunct="1">
      <a:defRPr sz="1200" kern="1200">
        <a:solidFill>
          <a:schemeClr val="tx1"/>
        </a:solidFill>
        <a:latin typeface="Muli" panose="00000500000000000000" pitchFamily="2" charset="0"/>
        <a:ea typeface="+mn-ea"/>
        <a:cs typeface="+mn-cs"/>
      </a:defRPr>
    </a:lvl3pPr>
    <a:lvl4pPr marL="1371600" algn="l" defTabSz="914400" rtl="0" eaLnBrk="1" latinLnBrk="0" hangingPunct="1">
      <a:defRPr sz="1200" kern="1200">
        <a:solidFill>
          <a:schemeClr val="tx1"/>
        </a:solidFill>
        <a:latin typeface="Muli" panose="00000500000000000000" pitchFamily="2" charset="0"/>
        <a:ea typeface="+mn-ea"/>
        <a:cs typeface="+mn-cs"/>
      </a:defRPr>
    </a:lvl4pPr>
    <a:lvl5pPr marL="1828800" algn="l" defTabSz="914400" rtl="0" eaLnBrk="1" latinLnBrk="0" hangingPunct="1">
      <a:defRPr sz="1200" kern="1200">
        <a:solidFill>
          <a:schemeClr val="tx1"/>
        </a:solidFill>
        <a:latin typeface="Muli"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234E84-C538-456E-9D17-5DEAA57ABBDE}" type="slidenum">
              <a:rPr kumimoji="0" lang="en-GB" sz="800" b="0" i="0" u="none" strike="noStrike" kern="1200" cap="none" spc="0" normalizeH="0" baseline="0" noProof="0" smtClean="0">
                <a:ln>
                  <a:noFill/>
                </a:ln>
                <a:solidFill>
                  <a:srgbClr val="000000"/>
                </a:solidFill>
                <a:effectLst/>
                <a:uLnTx/>
                <a:uFillTx/>
                <a:latin typeface="Muli Regular Roman" panose="000005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800" b="0" i="0" u="none" strike="noStrike" kern="1200" cap="none" spc="0" normalizeH="0" baseline="0" noProof="0">
              <a:ln>
                <a:noFill/>
              </a:ln>
              <a:solidFill>
                <a:srgbClr val="000000"/>
              </a:solidFill>
              <a:effectLst/>
              <a:uLnTx/>
              <a:uFillTx/>
              <a:latin typeface="Muli Regular Roman" panose="00000500000000000000" pitchFamily="2" charset="0"/>
              <a:ea typeface="+mn-ea"/>
              <a:cs typeface="+mn-cs"/>
            </a:endParaRPr>
          </a:p>
        </p:txBody>
      </p:sp>
    </p:spTree>
    <p:extLst>
      <p:ext uri="{BB962C8B-B14F-4D97-AF65-F5344CB8AC3E}">
        <p14:creationId xmlns:p14="http://schemas.microsoft.com/office/powerpoint/2010/main" val="2670536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tif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tif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5DB192-5039-CC22-C7D3-4BA3C31A8714}"/>
              </a:ext>
            </a:extLst>
          </p:cNvPr>
          <p:cNvSpPr/>
          <p:nvPr userDrawn="1"/>
        </p:nvSpPr>
        <p:spPr>
          <a:xfrm>
            <a:off x="0" y="0"/>
            <a:ext cx="9103540" cy="6858000"/>
          </a:xfrm>
          <a:prstGeom prst="rect">
            <a:avLst/>
          </a:prstGeom>
          <a:gradFill>
            <a:gsLst>
              <a:gs pos="34000">
                <a:srgbClr val="6E05AA">
                  <a:alpha val="30000"/>
                </a:srgbClr>
              </a:gs>
              <a:gs pos="0">
                <a:srgbClr val="8E10C6">
                  <a:alpha val="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058114" y="6008023"/>
            <a:ext cx="1619889" cy="367538"/>
          </a:xfrm>
          <a:prstGeom prst="rect">
            <a:avLst/>
          </a:prstGeom>
        </p:spPr>
      </p:pic>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4"/>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144617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BD695-7C86-DC41-ACB9-F6B63CBAF616}"/>
              </a:ext>
            </a:extLst>
          </p:cNvPr>
          <p:cNvSpPr>
            <a:spLocks noGrp="1"/>
          </p:cNvSpPr>
          <p:nvPr>
            <p:ph type="title"/>
          </p:nvPr>
        </p:nvSpPr>
        <p:spPr/>
        <p:txBody>
          <a:bodyPr/>
          <a:lstStyle/>
          <a:p>
            <a:r>
              <a:rPr lang="en-US"/>
              <a:t>Click to edit Master title style</a:t>
            </a:r>
          </a:p>
        </p:txBody>
      </p:sp>
      <p:sp>
        <p:nvSpPr>
          <p:cNvPr id="8" name="Footer Placeholder 7">
            <a:extLst>
              <a:ext uri="{FF2B5EF4-FFF2-40B4-BE49-F238E27FC236}">
                <a16:creationId xmlns:a16="http://schemas.microsoft.com/office/drawing/2014/main" id="{BC2EB3A0-F8CF-FF4A-9FD1-AF6BAC5AE456}"/>
              </a:ext>
            </a:extLst>
          </p:cNvPr>
          <p:cNvSpPr>
            <a:spLocks noGrp="1"/>
          </p:cNvSpPr>
          <p:nvPr>
            <p:ph type="ftr" sz="quarter" idx="19"/>
          </p:nvPr>
        </p:nvSpPr>
        <p:spPr/>
        <p:txBody>
          <a:bodyPr/>
          <a:lstStyle/>
          <a:p>
            <a:r>
              <a:rPr lang="en-US" dirty="0"/>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96F3C398-095E-FC42-B5F7-287F122AF831}"/>
              </a:ext>
            </a:extLst>
          </p:cNvPr>
          <p:cNvSpPr>
            <a:spLocks noGrp="1"/>
          </p:cNvSpPr>
          <p:nvPr>
            <p:ph type="sldNum" sz="quarter" idx="20"/>
          </p:nvPr>
        </p:nvSpPr>
        <p:spPr/>
        <p:txBody>
          <a:bodyPr/>
          <a:lstStyle/>
          <a:p>
            <a:fld id="{267CDB12-45E5-4FD7-AE50-9CB5AFC72BA1}" type="slidenum">
              <a:rPr lang="en-GB" smtClean="0"/>
              <a:pPr/>
              <a:t>‹#›</a:t>
            </a:fld>
            <a:endParaRPr lang="en-GB"/>
          </a:p>
        </p:txBody>
      </p:sp>
      <p:sp>
        <p:nvSpPr>
          <p:cNvPr id="10" name="Text Placeholder 7">
            <a:extLst>
              <a:ext uri="{FF2B5EF4-FFF2-40B4-BE49-F238E27FC236}">
                <a16:creationId xmlns:a16="http://schemas.microsoft.com/office/drawing/2014/main" id="{D39D0631-F4EE-A840-804E-786FD72790F5}"/>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4" name="Content Placeholder 3">
            <a:extLst>
              <a:ext uri="{FF2B5EF4-FFF2-40B4-BE49-F238E27FC236}">
                <a16:creationId xmlns:a16="http://schemas.microsoft.com/office/drawing/2014/main" id="{813E23CC-3FDE-4B37-82BA-71C2949B5BC2}"/>
              </a:ext>
            </a:extLst>
          </p:cNvPr>
          <p:cNvSpPr>
            <a:spLocks noGrp="1"/>
          </p:cNvSpPr>
          <p:nvPr>
            <p:ph sz="quarter" idx="21"/>
          </p:nvPr>
        </p:nvSpPr>
        <p:spPr>
          <a:xfrm>
            <a:off x="609600" y="1920240"/>
            <a:ext cx="5257800"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a:extLst>
              <a:ext uri="{FF2B5EF4-FFF2-40B4-BE49-F238E27FC236}">
                <a16:creationId xmlns:a16="http://schemas.microsoft.com/office/drawing/2014/main" id="{9AF7820E-DA0E-4036-B447-8AE241F4ED0A}"/>
              </a:ext>
            </a:extLst>
          </p:cNvPr>
          <p:cNvSpPr>
            <a:spLocks noGrp="1"/>
          </p:cNvSpPr>
          <p:nvPr>
            <p:ph sz="quarter" idx="22"/>
          </p:nvPr>
        </p:nvSpPr>
        <p:spPr>
          <a:xfrm>
            <a:off x="6318504" y="1920240"/>
            <a:ext cx="5257800"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152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8BD8DBC-DEB9-5148-BC3B-84739C7C71EE}"/>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6" name="Title 5">
            <a:extLst>
              <a:ext uri="{FF2B5EF4-FFF2-40B4-BE49-F238E27FC236}">
                <a16:creationId xmlns:a16="http://schemas.microsoft.com/office/drawing/2014/main" id="{C7C00172-7C60-3543-8988-0515B894D49E}"/>
              </a:ext>
            </a:extLst>
          </p:cNvPr>
          <p:cNvSpPr>
            <a:spLocks noGrp="1"/>
          </p:cNvSpPr>
          <p:nvPr>
            <p:ph type="title"/>
          </p:nvPr>
        </p:nvSpPr>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1C2FBD27-4DB0-9E4C-AFCB-A2EFD5F75BA9}"/>
              </a:ext>
            </a:extLst>
          </p:cNvPr>
          <p:cNvSpPr>
            <a:spLocks noGrp="1"/>
          </p:cNvSpPr>
          <p:nvPr>
            <p:ph type="ftr" sz="quarter" idx="21"/>
          </p:nvPr>
        </p:nvSpPr>
        <p:spPr/>
        <p:txBody>
          <a:bodyPr/>
          <a:lstStyle/>
          <a:p>
            <a:r>
              <a:rPr lang="en-US" dirty="0"/>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A4A13F88-9920-414A-9244-CED623613BDF}"/>
              </a:ext>
            </a:extLst>
          </p:cNvPr>
          <p:cNvSpPr>
            <a:spLocks noGrp="1"/>
          </p:cNvSpPr>
          <p:nvPr>
            <p:ph type="sldNum" sz="quarter" idx="22"/>
          </p:nvPr>
        </p:nvSpPr>
        <p:spPr/>
        <p:txBody>
          <a:bodyPr/>
          <a:lstStyle/>
          <a:p>
            <a:fld id="{267CDB12-45E5-4FD7-AE50-9CB5AFC72BA1}" type="slidenum">
              <a:rPr lang="en-GB" smtClean="0"/>
              <a:pPr/>
              <a:t>‹#›</a:t>
            </a:fld>
            <a:endParaRPr lang="en-GB"/>
          </a:p>
        </p:txBody>
      </p:sp>
      <p:sp>
        <p:nvSpPr>
          <p:cNvPr id="4" name="Content Placeholder 3">
            <a:extLst>
              <a:ext uri="{FF2B5EF4-FFF2-40B4-BE49-F238E27FC236}">
                <a16:creationId xmlns:a16="http://schemas.microsoft.com/office/drawing/2014/main" id="{EB845BDC-1B85-46CA-95AD-1AC27ED2AC95}"/>
              </a:ext>
            </a:extLst>
          </p:cNvPr>
          <p:cNvSpPr>
            <a:spLocks noGrp="1"/>
          </p:cNvSpPr>
          <p:nvPr>
            <p:ph sz="quarter" idx="23"/>
          </p:nvPr>
        </p:nvSpPr>
        <p:spPr>
          <a:xfrm>
            <a:off x="609600" y="1920240"/>
            <a:ext cx="3538728"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183B5D87-17FD-4CB3-8480-2C99315F1311}"/>
              </a:ext>
            </a:extLst>
          </p:cNvPr>
          <p:cNvSpPr>
            <a:spLocks noGrp="1"/>
          </p:cNvSpPr>
          <p:nvPr>
            <p:ph sz="quarter" idx="24"/>
          </p:nvPr>
        </p:nvSpPr>
        <p:spPr>
          <a:xfrm>
            <a:off x="4325112" y="1920240"/>
            <a:ext cx="3538728"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36AFC88D-8686-482D-A9EA-FDFE4646E929}"/>
              </a:ext>
            </a:extLst>
          </p:cNvPr>
          <p:cNvSpPr>
            <a:spLocks noGrp="1"/>
          </p:cNvSpPr>
          <p:nvPr>
            <p:ph sz="quarter" idx="25"/>
          </p:nvPr>
        </p:nvSpPr>
        <p:spPr>
          <a:xfrm>
            <a:off x="8046720" y="1920240"/>
            <a:ext cx="3538728"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346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Captio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C812B75-7FE4-C143-BD4E-335D298AAC2D}"/>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6" name="Content Placeholder 3">
            <a:extLst>
              <a:ext uri="{FF2B5EF4-FFF2-40B4-BE49-F238E27FC236}">
                <a16:creationId xmlns:a16="http://schemas.microsoft.com/office/drawing/2014/main" id="{7D186497-357B-4F1B-9C0C-F903BE1357D8}"/>
              </a:ext>
            </a:extLst>
          </p:cNvPr>
          <p:cNvSpPr>
            <a:spLocks noGrp="1"/>
          </p:cNvSpPr>
          <p:nvPr>
            <p:ph sz="quarter" idx="18" hasCustomPrompt="1"/>
          </p:nvPr>
        </p:nvSpPr>
        <p:spPr>
          <a:xfrm>
            <a:off x="609599" y="1920240"/>
            <a:ext cx="7266941" cy="4137659"/>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hasCustomPrompt="1"/>
          </p:nvPr>
        </p:nvSpPr>
        <p:spPr>
          <a:xfrm>
            <a:off x="8253729" y="1929384"/>
            <a:ext cx="3328672" cy="1080000"/>
          </a:xfrm>
        </p:spPr>
        <p:txBody>
          <a:bodyPr tIns="91440">
            <a:noAutofit/>
          </a:bodyPr>
          <a:lstStyle>
            <a:lvl1pPr marL="18288" indent="0">
              <a:lnSpc>
                <a:spcPct val="90000"/>
              </a:lnSpc>
              <a:spcAft>
                <a:spcPts val="300"/>
              </a:spcAft>
              <a:buNone/>
              <a:defRPr sz="1800" b="0" cap="all" baseline="0">
                <a:solidFill>
                  <a:schemeClr val="accent1"/>
                </a:solidFill>
                <a:latin typeface="+mn-lt"/>
                <a:cs typeface="Calibri" panose="020F0502020204030204" pitchFamily="34" charset="0"/>
              </a:defRPr>
            </a:lvl1pPr>
            <a:lvl2pPr marL="18288" indent="0">
              <a:lnSpc>
                <a:spcPct val="9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9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hasCustomPrompt="1"/>
          </p:nvPr>
        </p:nvSpPr>
        <p:spPr>
          <a:xfrm>
            <a:off x="8253729" y="3337560"/>
            <a:ext cx="3328672" cy="1080000"/>
          </a:xfrm>
        </p:spPr>
        <p:txBody>
          <a:bodyPr>
            <a:noAutofit/>
          </a:bodyPr>
          <a:lstStyle>
            <a:lvl1pPr marL="18288" indent="0">
              <a:lnSpc>
                <a:spcPct val="90000"/>
              </a:lnSpc>
              <a:spcAft>
                <a:spcPts val="300"/>
              </a:spcAft>
              <a:buNone/>
              <a:defRPr sz="1800" b="0" cap="all" baseline="0">
                <a:solidFill>
                  <a:schemeClr val="accent1"/>
                </a:solidFill>
                <a:latin typeface="+mn-lt"/>
                <a:cs typeface="Calibri" panose="020F0502020204030204" pitchFamily="34" charset="0"/>
              </a:defRPr>
            </a:lvl1pPr>
            <a:lvl2pPr marL="18288" indent="0" algn="l">
              <a:lnSpc>
                <a:spcPct val="9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9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6" name="Title 5">
            <a:extLst>
              <a:ext uri="{FF2B5EF4-FFF2-40B4-BE49-F238E27FC236}">
                <a16:creationId xmlns:a16="http://schemas.microsoft.com/office/drawing/2014/main" id="{31CD2555-A8C6-0847-9C61-2C0C2C2289C4}"/>
              </a:ext>
            </a:extLst>
          </p:cNvPr>
          <p:cNvSpPr>
            <a:spLocks noGrp="1"/>
          </p:cNvSpPr>
          <p:nvPr>
            <p:ph type="title"/>
          </p:nvPr>
        </p:nvSpPr>
        <p:spPr/>
        <p:txBody>
          <a:bodyPr/>
          <a:lstStyle/>
          <a:p>
            <a:r>
              <a:rPr lang="en-US"/>
              <a:t>Click to edit Master title style</a:t>
            </a:r>
          </a:p>
        </p:txBody>
      </p:sp>
      <p:sp>
        <p:nvSpPr>
          <p:cNvPr id="7" name="Footer Placeholder 6">
            <a:extLst>
              <a:ext uri="{FF2B5EF4-FFF2-40B4-BE49-F238E27FC236}">
                <a16:creationId xmlns:a16="http://schemas.microsoft.com/office/drawing/2014/main" id="{BE0D1227-9172-074E-B1B8-EDC39F2A0169}"/>
              </a:ext>
            </a:extLst>
          </p:cNvPr>
          <p:cNvSpPr>
            <a:spLocks noGrp="1"/>
          </p:cNvSpPr>
          <p:nvPr>
            <p:ph type="ftr" sz="quarter" idx="20"/>
          </p:nvPr>
        </p:nvSpPr>
        <p:spPr/>
        <p:txBody>
          <a:bodyPr/>
          <a:lstStyle/>
          <a:p>
            <a:r>
              <a:rPr lang="en-US" dirty="0"/>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F281C14A-1F69-5C41-A0B5-C2383F1AA8DC}"/>
              </a:ext>
            </a:extLst>
          </p:cNvPr>
          <p:cNvSpPr>
            <a:spLocks noGrp="1"/>
          </p:cNvSpPr>
          <p:nvPr>
            <p:ph type="sldNum" sz="quarter" idx="21"/>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163794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ption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62527-69C2-1545-8A37-DF14098EE150}"/>
              </a:ext>
            </a:extLst>
          </p:cNvPr>
          <p:cNvSpPr>
            <a:spLocks noGrp="1"/>
          </p:cNvSpPr>
          <p:nvPr>
            <p:ph type="title"/>
          </p:nvPr>
        </p:nvSpPr>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9A636838-E288-6E41-951D-112A4F82CC78}"/>
              </a:ext>
            </a:extLst>
          </p:cNvPr>
          <p:cNvSpPr>
            <a:spLocks noGrp="1"/>
          </p:cNvSpPr>
          <p:nvPr>
            <p:ph type="body" sz="quarter" idx="13" hasCustomPrompt="1"/>
          </p:nvPr>
        </p:nvSpPr>
        <p:spPr>
          <a:xfrm>
            <a:off x="609583"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hasCustomPrompt="1"/>
          </p:nvPr>
        </p:nvSpPr>
        <p:spPr>
          <a:xfrm>
            <a:off x="609600" y="1920240"/>
            <a:ext cx="3328670" cy="1080000"/>
          </a:xfrm>
        </p:spPr>
        <p:txBody>
          <a:bodyPr tIns="91440">
            <a:noAutofit/>
          </a:bodyPr>
          <a:lstStyle>
            <a:lvl1pPr marL="18288" indent="0">
              <a:lnSpc>
                <a:spcPct val="100000"/>
              </a:lnSpc>
              <a:spcAft>
                <a:spcPts val="300"/>
              </a:spcAft>
              <a:buNone/>
              <a:defRPr sz="1800" b="0" cap="all" baseline="0">
                <a:solidFill>
                  <a:schemeClr val="accent1"/>
                </a:solidFill>
                <a:latin typeface="+mn-lt"/>
                <a:cs typeface="Calibri" panose="020F0502020204030204" pitchFamily="34" charset="0"/>
              </a:defRPr>
            </a:lvl1pPr>
            <a:lvl2pPr marL="18288" indent="0">
              <a:lnSpc>
                <a:spcPct val="10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10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p:nvPr>
        </p:nvSpPr>
        <p:spPr>
          <a:xfrm>
            <a:off x="609600" y="3337560"/>
            <a:ext cx="3328670" cy="1080000"/>
          </a:xfrm>
        </p:spPr>
        <p:txBody>
          <a:bodyPr>
            <a:noAutofit/>
          </a:bodyPr>
          <a:lstStyle>
            <a:lvl1pPr marL="18288" indent="0">
              <a:lnSpc>
                <a:spcPct val="100000"/>
              </a:lnSpc>
              <a:spcAft>
                <a:spcPts val="300"/>
              </a:spcAft>
              <a:buNone/>
              <a:defRPr sz="1800" b="0" cap="all" baseline="0">
                <a:solidFill>
                  <a:schemeClr val="accent1"/>
                </a:solidFill>
                <a:latin typeface="+mn-lt"/>
                <a:cs typeface="Calibri" panose="020F0502020204030204" pitchFamily="34" charset="0"/>
              </a:defRPr>
            </a:lvl1pPr>
            <a:lvl2pPr marL="18288" indent="0" algn="l">
              <a:lnSpc>
                <a:spcPct val="10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100000"/>
              </a:lnSpc>
              <a:spcBef>
                <a:spcPts val="0"/>
              </a:spcBef>
              <a:spcAft>
                <a:spcPts val="300"/>
              </a:spcAft>
              <a:buNone/>
              <a:defRPr sz="1400">
                <a:solidFill>
                  <a:schemeClr val="tx1"/>
                </a:solidFill>
                <a:latin typeface="+mn-lt"/>
                <a:cs typeface="Calibri" panose="020F0502020204030204" pitchFamily="34" charset="0"/>
              </a:defRPr>
            </a:lvl3pPr>
          </a:lstStyle>
          <a:p>
            <a:pPr lvl="0"/>
            <a:r>
              <a:rPr lang="en-US"/>
              <a:t>Click to edit Master text styles</a:t>
            </a:r>
          </a:p>
          <a:p>
            <a:pPr lvl="1"/>
            <a:r>
              <a:rPr lang="en-US"/>
              <a:t>Second level</a:t>
            </a:r>
          </a:p>
          <a:p>
            <a:pPr lvl="2"/>
            <a:r>
              <a:rPr lang="en-US"/>
              <a:t>Third level</a:t>
            </a:r>
          </a:p>
        </p:txBody>
      </p:sp>
      <p:sp>
        <p:nvSpPr>
          <p:cNvPr id="15" name="Content Placeholder 3">
            <a:extLst>
              <a:ext uri="{FF2B5EF4-FFF2-40B4-BE49-F238E27FC236}">
                <a16:creationId xmlns:a16="http://schemas.microsoft.com/office/drawing/2014/main" id="{8C39B1C2-65CF-4E3C-B34E-0954BB55D8E4}"/>
              </a:ext>
            </a:extLst>
          </p:cNvPr>
          <p:cNvSpPr>
            <a:spLocks noGrp="1"/>
          </p:cNvSpPr>
          <p:nvPr>
            <p:ph sz="quarter" idx="18" hasCustomPrompt="1"/>
          </p:nvPr>
        </p:nvSpPr>
        <p:spPr>
          <a:xfrm>
            <a:off x="4312730" y="1920240"/>
            <a:ext cx="7269653" cy="4100513"/>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7" name="Footer Placeholder 6">
            <a:extLst>
              <a:ext uri="{FF2B5EF4-FFF2-40B4-BE49-F238E27FC236}">
                <a16:creationId xmlns:a16="http://schemas.microsoft.com/office/drawing/2014/main" id="{C50269A9-E692-AB4E-8AFB-FA4A99B286BA}"/>
              </a:ext>
            </a:extLst>
          </p:cNvPr>
          <p:cNvSpPr>
            <a:spLocks noGrp="1"/>
          </p:cNvSpPr>
          <p:nvPr>
            <p:ph type="ftr" sz="quarter" idx="20"/>
          </p:nvPr>
        </p:nvSpPr>
        <p:spPr/>
        <p:txBody>
          <a:bodyPr/>
          <a:lstStyle/>
          <a:p>
            <a:r>
              <a:rPr lang="en-US" dirty="0"/>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A15D8BFF-0F48-A446-9A6B-41FC0E7230C9}"/>
              </a:ext>
            </a:extLst>
          </p:cNvPr>
          <p:cNvSpPr>
            <a:spLocks noGrp="1"/>
          </p:cNvSpPr>
          <p:nvPr>
            <p:ph type="sldNum" sz="quarter" idx="21"/>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383717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and Small 3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667BD7-ADDB-5744-B8EE-FCA1BC46C0CA}"/>
              </a:ext>
            </a:extLst>
          </p:cNvPr>
          <p:cNvSpPr>
            <a:spLocks noGrp="1"/>
          </p:cNvSpPr>
          <p:nvPr>
            <p:ph type="title"/>
          </p:nvPr>
        </p:nvSpPr>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5FD7456B-5E64-6048-AFDC-E9E793E60CAE}"/>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4" name="Content Placeholder 3">
            <a:extLst>
              <a:ext uri="{FF2B5EF4-FFF2-40B4-BE49-F238E27FC236}">
                <a16:creationId xmlns:a16="http://schemas.microsoft.com/office/drawing/2014/main" id="{A1B28538-0660-496B-A807-0B64E788C55A}"/>
              </a:ext>
            </a:extLst>
          </p:cNvPr>
          <p:cNvSpPr>
            <a:spLocks noGrp="1"/>
          </p:cNvSpPr>
          <p:nvPr>
            <p:ph sz="quarter" idx="16"/>
          </p:nvPr>
        </p:nvSpPr>
        <p:spPr>
          <a:xfrm>
            <a:off x="609600" y="1920239"/>
            <a:ext cx="5212080" cy="4142231"/>
          </a:xfrm>
        </p:spPr>
        <p:txBody>
          <a:bodyPr anchor="t"/>
          <a:lstStyle>
            <a:lvl1pPr marL="18288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lang="en-GB" sz="2300" kern="1200" dirty="0">
                <a:solidFill>
                  <a:schemeClr val="tx1"/>
                </a:solidFill>
                <a:latin typeface="+mn-lt"/>
                <a:ea typeface="+mn-ea"/>
                <a:cs typeface="Calibri" panose="020F0502020204030204" pitchFamily="34" charset="0"/>
              </a:defRPr>
            </a:lvl1pPr>
            <a:lvl2pPr marL="36576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2pPr>
            <a:lvl3pPr marL="54864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3pPr>
            <a:lvl4pPr marL="73152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4pPr>
            <a:lvl5pPr marL="91440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5pPr>
          </a:lstStyle>
          <a:p>
            <a:pPr marL="182880" marR="0" lvl="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Click to edit Master text styles</a:t>
            </a:r>
          </a:p>
          <a:p>
            <a:pPr marL="182880" marR="0" lvl="1"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Second level</a:t>
            </a:r>
          </a:p>
          <a:p>
            <a:pPr marL="182880" marR="0" lvl="2"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Third level</a:t>
            </a:r>
          </a:p>
          <a:p>
            <a:pPr marL="182880" marR="0" lvl="3"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Fourth level</a:t>
            </a:r>
          </a:p>
          <a:p>
            <a:pPr marL="182880" marR="0" lvl="4"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Fifth level</a:t>
            </a:r>
            <a:endParaRPr kumimoji="0" lang="en-US" sz="11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p:txBody>
      </p:sp>
      <p:sp>
        <p:nvSpPr>
          <p:cNvPr id="16" name="Content Placeholder 3">
            <a:extLst>
              <a:ext uri="{FF2B5EF4-FFF2-40B4-BE49-F238E27FC236}">
                <a16:creationId xmlns:a16="http://schemas.microsoft.com/office/drawing/2014/main" id="{02FB1B36-F80E-4723-83CF-0A5EA55833BF}"/>
              </a:ext>
            </a:extLst>
          </p:cNvPr>
          <p:cNvSpPr>
            <a:spLocks noGrp="1"/>
          </p:cNvSpPr>
          <p:nvPr>
            <p:ph sz="quarter" idx="17" hasCustomPrompt="1"/>
          </p:nvPr>
        </p:nvSpPr>
        <p:spPr>
          <a:xfrm>
            <a:off x="6367274" y="1920239"/>
            <a:ext cx="2468880" cy="3609405"/>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7" name="Footer Placeholder 6">
            <a:extLst>
              <a:ext uri="{FF2B5EF4-FFF2-40B4-BE49-F238E27FC236}">
                <a16:creationId xmlns:a16="http://schemas.microsoft.com/office/drawing/2014/main" id="{B77DB02C-7D1F-1743-BB98-4395DA25C132}"/>
              </a:ext>
            </a:extLst>
          </p:cNvPr>
          <p:cNvSpPr>
            <a:spLocks noGrp="1"/>
          </p:cNvSpPr>
          <p:nvPr>
            <p:ph type="ftr" sz="quarter" idx="22"/>
          </p:nvPr>
        </p:nvSpPr>
        <p:spPr/>
        <p:txBody>
          <a:bodyPr/>
          <a:lstStyle/>
          <a:p>
            <a:r>
              <a:rPr lang="en-US" dirty="0"/>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3B146575-4D7B-A44A-ABBE-D104595C9193}"/>
              </a:ext>
            </a:extLst>
          </p:cNvPr>
          <p:cNvSpPr>
            <a:spLocks noGrp="1"/>
          </p:cNvSpPr>
          <p:nvPr>
            <p:ph type="sldNum" sz="quarter" idx="23"/>
          </p:nvPr>
        </p:nvSpPr>
        <p:spPr/>
        <p:txBody>
          <a:bodyPr/>
          <a:lstStyle/>
          <a:p>
            <a:fld id="{267CDB12-45E5-4FD7-AE50-9CB5AFC72BA1}" type="slidenum">
              <a:rPr lang="en-GB" smtClean="0"/>
              <a:pPr/>
              <a:t>‹#›</a:t>
            </a:fld>
            <a:endParaRPr lang="en-GB"/>
          </a:p>
        </p:txBody>
      </p:sp>
      <p:sp>
        <p:nvSpPr>
          <p:cNvPr id="13" name="Content Placeholder 3">
            <a:extLst>
              <a:ext uri="{FF2B5EF4-FFF2-40B4-BE49-F238E27FC236}">
                <a16:creationId xmlns:a16="http://schemas.microsoft.com/office/drawing/2014/main" id="{4E7B4A80-82BB-40D8-838C-669C383B2556}"/>
              </a:ext>
            </a:extLst>
          </p:cNvPr>
          <p:cNvSpPr>
            <a:spLocks noGrp="1"/>
          </p:cNvSpPr>
          <p:nvPr>
            <p:ph sz="quarter" idx="25" hasCustomPrompt="1"/>
          </p:nvPr>
        </p:nvSpPr>
        <p:spPr>
          <a:xfrm>
            <a:off x="9113520"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Tree>
    <p:extLst>
      <p:ext uri="{BB962C8B-B14F-4D97-AF65-F5344CB8AC3E}">
        <p14:creationId xmlns:p14="http://schemas.microsoft.com/office/powerpoint/2010/main" val="219032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and Large 3 Content">
    <p:spTree>
      <p:nvGrpSpPr>
        <p:cNvPr id="1" name=""/>
        <p:cNvGrpSpPr/>
        <p:nvPr/>
      </p:nvGrpSpPr>
      <p:grpSpPr>
        <a:xfrm>
          <a:off x="0" y="0"/>
          <a:ext cx="0" cy="0"/>
          <a:chOff x="0" y="0"/>
          <a:chExt cx="0" cy="0"/>
        </a:xfrm>
      </p:grpSpPr>
      <p:sp>
        <p:nvSpPr>
          <p:cNvPr id="14" name="Content Placeholder 3">
            <a:extLst>
              <a:ext uri="{FF2B5EF4-FFF2-40B4-BE49-F238E27FC236}">
                <a16:creationId xmlns:a16="http://schemas.microsoft.com/office/drawing/2014/main" id="{59525DAF-E226-4FE5-A8BF-23532C14A8E9}"/>
              </a:ext>
            </a:extLst>
          </p:cNvPr>
          <p:cNvSpPr>
            <a:spLocks noGrp="1"/>
          </p:cNvSpPr>
          <p:nvPr>
            <p:ph sz="quarter" idx="16"/>
          </p:nvPr>
        </p:nvSpPr>
        <p:spPr>
          <a:xfrm>
            <a:off x="6373368" y="1920240"/>
            <a:ext cx="5209032" cy="4142232"/>
          </a:xfrm>
        </p:spPr>
        <p:txBody>
          <a:bodyPr anchor="t"/>
          <a:lstStyle>
            <a:lvl1pPr marL="18288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lang="en-GB" sz="2300" kern="1200" dirty="0">
                <a:solidFill>
                  <a:schemeClr val="tx1"/>
                </a:solidFill>
                <a:latin typeface="+mn-lt"/>
                <a:ea typeface="+mn-ea"/>
                <a:cs typeface="Calibri" panose="020F0502020204030204" pitchFamily="34" charset="0"/>
              </a:defRPr>
            </a:lvl1pPr>
            <a:lvl2pPr marL="36576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2pPr>
            <a:lvl3pPr marL="54864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3pPr>
            <a:lvl4pPr marL="73152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4pPr>
            <a:lvl5pPr marL="91440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5pPr>
          </a:lstStyle>
          <a:p>
            <a:pPr marL="182880" marR="0" lvl="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Click to edit Master text styles</a:t>
            </a:r>
          </a:p>
          <a:p>
            <a:pPr marL="182880" marR="0" lvl="1"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Second level</a:t>
            </a:r>
          </a:p>
          <a:p>
            <a:pPr marL="182880" marR="0" lvl="2"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Third level</a:t>
            </a:r>
          </a:p>
          <a:p>
            <a:pPr marL="182880" marR="0" lvl="3"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Fourth level</a:t>
            </a:r>
          </a:p>
          <a:p>
            <a:pPr marL="182880" marR="0" lvl="4"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Fifth level</a:t>
            </a:r>
            <a:endParaRPr kumimoji="0" lang="en-US" sz="11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p:txBody>
      </p:sp>
      <p:sp>
        <p:nvSpPr>
          <p:cNvPr id="20" name="Content Placeholder 3">
            <a:extLst>
              <a:ext uri="{FF2B5EF4-FFF2-40B4-BE49-F238E27FC236}">
                <a16:creationId xmlns:a16="http://schemas.microsoft.com/office/drawing/2014/main" id="{F3B72441-99EC-4856-8AF5-149EC82513DA}"/>
              </a:ext>
            </a:extLst>
          </p:cNvPr>
          <p:cNvSpPr>
            <a:spLocks noGrp="1"/>
          </p:cNvSpPr>
          <p:nvPr>
            <p:ph sz="quarter" idx="18" hasCustomPrompt="1"/>
          </p:nvPr>
        </p:nvSpPr>
        <p:spPr>
          <a:xfrm>
            <a:off x="606552"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15" name="Content Placeholder 3">
            <a:extLst>
              <a:ext uri="{FF2B5EF4-FFF2-40B4-BE49-F238E27FC236}">
                <a16:creationId xmlns:a16="http://schemas.microsoft.com/office/drawing/2014/main" id="{C7EA07DA-ED1F-4164-A340-C1FECD7806B9}"/>
              </a:ext>
            </a:extLst>
          </p:cNvPr>
          <p:cNvSpPr>
            <a:spLocks noGrp="1"/>
          </p:cNvSpPr>
          <p:nvPr>
            <p:ph sz="quarter" idx="25" hasCustomPrompt="1"/>
          </p:nvPr>
        </p:nvSpPr>
        <p:spPr>
          <a:xfrm>
            <a:off x="3355668"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8" name="Text Placeholder 7">
            <a:extLst>
              <a:ext uri="{FF2B5EF4-FFF2-40B4-BE49-F238E27FC236}">
                <a16:creationId xmlns:a16="http://schemas.microsoft.com/office/drawing/2014/main" id="{E17F690D-AC76-504B-9894-B8CD580E7D1F}"/>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2" name="Title 1">
            <a:extLst>
              <a:ext uri="{FF2B5EF4-FFF2-40B4-BE49-F238E27FC236}">
                <a16:creationId xmlns:a16="http://schemas.microsoft.com/office/drawing/2014/main" id="{F2DE1940-5851-E34B-A047-B431B4BF784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F876E809-6D27-D847-9102-14C84F9BB7D2}"/>
              </a:ext>
            </a:extLst>
          </p:cNvPr>
          <p:cNvSpPr>
            <a:spLocks noGrp="1"/>
          </p:cNvSpPr>
          <p:nvPr>
            <p:ph type="ftr" sz="quarter" idx="22"/>
          </p:nvPr>
        </p:nvSpPr>
        <p:spPr/>
        <p:txBody>
          <a:bodyPr/>
          <a:lstStyle/>
          <a:p>
            <a:r>
              <a:rPr lang="en-US" dirty="0"/>
              <a:t>© 2023 AVEVA Group plc and its subsidiaries. All rights reserved.</a:t>
            </a:r>
            <a:endParaRPr lang="en-GB" dirty="0"/>
          </a:p>
        </p:txBody>
      </p:sp>
      <p:sp>
        <p:nvSpPr>
          <p:cNvPr id="5" name="Slide Number Placeholder 4">
            <a:extLst>
              <a:ext uri="{FF2B5EF4-FFF2-40B4-BE49-F238E27FC236}">
                <a16:creationId xmlns:a16="http://schemas.microsoft.com/office/drawing/2014/main" id="{F4BD33CF-EF93-9E44-903A-E85F76CCE7B4}"/>
              </a:ext>
            </a:extLst>
          </p:cNvPr>
          <p:cNvSpPr>
            <a:spLocks noGrp="1"/>
          </p:cNvSpPr>
          <p:nvPr>
            <p:ph type="sldNum" sz="quarter" idx="23"/>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12895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Photo">
    <p:bg>
      <p:bgPr>
        <a:solidFill>
          <a:schemeClr val="bg1"/>
        </a:solidFill>
        <a:effectLst/>
      </p:bgPr>
    </p:bg>
    <p:spTree>
      <p:nvGrpSpPr>
        <p:cNvPr id="1" name=""/>
        <p:cNvGrpSpPr/>
        <p:nvPr/>
      </p:nvGrpSpPr>
      <p:grpSpPr>
        <a:xfrm>
          <a:off x="0" y="0"/>
          <a:ext cx="0" cy="0"/>
          <a:chOff x="0" y="0"/>
          <a:chExt cx="0" cy="0"/>
        </a:xfrm>
      </p:grpSpPr>
      <p:sp>
        <p:nvSpPr>
          <p:cNvPr id="20" name="Text Placeholder 7">
            <a:extLst>
              <a:ext uri="{FF2B5EF4-FFF2-40B4-BE49-F238E27FC236}">
                <a16:creationId xmlns:a16="http://schemas.microsoft.com/office/drawing/2014/main" id="{CF50DE83-481E-9B45-9EBC-5C3646FF7735}"/>
              </a:ext>
            </a:extLst>
          </p:cNvPr>
          <p:cNvSpPr>
            <a:spLocks noGrp="1"/>
          </p:cNvSpPr>
          <p:nvPr>
            <p:ph type="body" sz="quarter" idx="13" hasCustomPrompt="1"/>
          </p:nvPr>
        </p:nvSpPr>
        <p:spPr>
          <a:xfrm>
            <a:off x="609600" y="1426464"/>
            <a:ext cx="50546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25" name="Picture Placeholder 3">
            <a:extLst>
              <a:ext uri="{FF2B5EF4-FFF2-40B4-BE49-F238E27FC236}">
                <a16:creationId xmlns:a16="http://schemas.microsoft.com/office/drawing/2014/main" id="{FC293AC8-10B8-4969-B6D2-FA05ED9AE145}"/>
              </a:ext>
              <a:ext uri="{C183D7F6-B498-43B3-948B-1728B52AA6E4}">
                <adec:decorative xmlns:adec="http://schemas.microsoft.com/office/drawing/2017/decorative" val="1"/>
              </a:ext>
            </a:extLst>
          </p:cNvPr>
          <p:cNvSpPr>
            <a:spLocks noGrp="1"/>
          </p:cNvSpPr>
          <p:nvPr>
            <p:ph type="pic" sz="quarter" idx="15" hasCustomPrompt="1"/>
          </p:nvPr>
        </p:nvSpPr>
        <p:spPr>
          <a:xfrm>
            <a:off x="6096000" y="-9144"/>
            <a:ext cx="6108192" cy="68796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17" name="TextBox 16">
            <a:extLst>
              <a:ext uri="{FF2B5EF4-FFF2-40B4-BE49-F238E27FC236}">
                <a16:creationId xmlns:a16="http://schemas.microsoft.com/office/drawing/2014/main" id="{7E5A9918-D0F1-4E3A-BC00-0A470C1DFF2D}"/>
              </a:ext>
            </a:extLst>
          </p:cNvPr>
          <p:cNvSpPr txBox="1"/>
          <p:nvPr userDrawn="1"/>
        </p:nvSpPr>
        <p:spPr>
          <a:xfrm>
            <a:off x="6215791" y="6957236"/>
            <a:ext cx="5976209" cy="1015663"/>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https://avevaimages.thirdlight.com/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789E2BC8-79D1-C540-9D53-9B21B5AA8E89}"/>
              </a:ext>
            </a:extLst>
          </p:cNvPr>
          <p:cNvSpPr>
            <a:spLocks noGrp="1"/>
          </p:cNvSpPr>
          <p:nvPr>
            <p:ph type="title"/>
          </p:nvPr>
        </p:nvSpPr>
        <p:spPr>
          <a:xfrm>
            <a:off x="612648" y="585216"/>
            <a:ext cx="5051552" cy="804672"/>
          </a:xfrm>
        </p:spPr>
        <p:txBody>
          <a:body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D942DE20-7B2B-EA43-969E-C8BA829045DB}"/>
              </a:ext>
            </a:extLst>
          </p:cNvPr>
          <p:cNvSpPr>
            <a:spLocks noGrp="1"/>
          </p:cNvSpPr>
          <p:nvPr>
            <p:ph type="ftr" sz="quarter" idx="22"/>
          </p:nvPr>
        </p:nvSpPr>
        <p:spPr/>
        <p:txBody>
          <a:bodyPr/>
          <a:lstStyle/>
          <a:p>
            <a:r>
              <a:rPr lang="en-US" dirty="0"/>
              <a:t>© 2023 AVEVA Group plc and its subsidiaries. All rights reserved.</a:t>
            </a:r>
            <a:endParaRPr lang="en-GB" dirty="0"/>
          </a:p>
        </p:txBody>
      </p:sp>
      <p:sp>
        <p:nvSpPr>
          <p:cNvPr id="10" name="Slide Number Placeholder 9">
            <a:extLst>
              <a:ext uri="{FF2B5EF4-FFF2-40B4-BE49-F238E27FC236}">
                <a16:creationId xmlns:a16="http://schemas.microsoft.com/office/drawing/2014/main" id="{551F292F-A06B-E940-8CC4-4098518C5EBC}"/>
              </a:ext>
            </a:extLst>
          </p:cNvPr>
          <p:cNvSpPr>
            <a:spLocks noGrp="1"/>
          </p:cNvSpPr>
          <p:nvPr>
            <p:ph type="sldNum" sz="quarter" idx="23"/>
          </p:nvPr>
        </p:nvSpPr>
        <p:spPr/>
        <p:txBody>
          <a:bodyPr/>
          <a:lstStyle/>
          <a:p>
            <a:fld id="{267CDB12-45E5-4FD7-AE50-9CB5AFC72BA1}" type="slidenum">
              <a:rPr lang="en-GB" smtClean="0"/>
              <a:pPr/>
              <a:t>‹#›</a:t>
            </a:fld>
            <a:endParaRPr lang="en-GB"/>
          </a:p>
        </p:txBody>
      </p:sp>
      <p:sp>
        <p:nvSpPr>
          <p:cNvPr id="6" name="Content Placeholder 5">
            <a:extLst>
              <a:ext uri="{FF2B5EF4-FFF2-40B4-BE49-F238E27FC236}">
                <a16:creationId xmlns:a16="http://schemas.microsoft.com/office/drawing/2014/main" id="{0E4A2360-A079-4C84-B980-7259F9ADC0B0}"/>
              </a:ext>
            </a:extLst>
          </p:cNvPr>
          <p:cNvSpPr>
            <a:spLocks noGrp="1"/>
          </p:cNvSpPr>
          <p:nvPr>
            <p:ph sz="quarter" idx="24"/>
          </p:nvPr>
        </p:nvSpPr>
        <p:spPr>
          <a:xfrm>
            <a:off x="609600" y="1920240"/>
            <a:ext cx="5056632"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Online Image Placeholder 7">
            <a:extLst>
              <a:ext uri="{FF2B5EF4-FFF2-40B4-BE49-F238E27FC236}">
                <a16:creationId xmlns:a16="http://schemas.microsoft.com/office/drawing/2014/main" id="{6934093B-F2A7-4E1E-B334-D9A404D4110A}"/>
              </a:ext>
            </a:extLst>
          </p:cNvPr>
          <p:cNvSpPr>
            <a:spLocks noGrp="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Tree>
    <p:extLst>
      <p:ext uri="{BB962C8B-B14F-4D97-AF65-F5344CB8AC3E}">
        <p14:creationId xmlns:p14="http://schemas.microsoft.com/office/powerpoint/2010/main" val="425571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and Content">
    <p:bg>
      <p:bgPr>
        <a:solidFill>
          <a:schemeClr val="bg1"/>
        </a:solidFill>
        <a:effectLst/>
      </p:bgPr>
    </p:bg>
    <p:spTree>
      <p:nvGrpSpPr>
        <p:cNvPr id="1" name=""/>
        <p:cNvGrpSpPr/>
        <p:nvPr/>
      </p:nvGrpSpPr>
      <p:grpSpPr>
        <a:xfrm>
          <a:off x="0" y="0"/>
          <a:ext cx="0" cy="0"/>
          <a:chOff x="0" y="0"/>
          <a:chExt cx="0" cy="0"/>
        </a:xfrm>
      </p:grpSpPr>
      <p:sp>
        <p:nvSpPr>
          <p:cNvPr id="37" name="Picture Placeholder 3">
            <a:extLst>
              <a:ext uri="{FF2B5EF4-FFF2-40B4-BE49-F238E27FC236}">
                <a16:creationId xmlns:a16="http://schemas.microsoft.com/office/drawing/2014/main" id="{9A8A3119-8FBA-4783-8FBD-9A15FFC02902}"/>
              </a:ext>
              <a:ext uri="{C183D7F6-B498-43B3-948B-1728B52AA6E4}">
                <adec:decorative xmlns:adec="http://schemas.microsoft.com/office/drawing/2017/decorative" val="1"/>
              </a:ext>
            </a:extLst>
          </p:cNvPr>
          <p:cNvSpPr>
            <a:spLocks noGrp="1"/>
          </p:cNvSpPr>
          <p:nvPr>
            <p:ph type="pic" sz="quarter" idx="15" hasCustomPrompt="1"/>
          </p:nvPr>
        </p:nvSpPr>
        <p:spPr>
          <a:xfrm>
            <a:off x="-9144" y="-9144"/>
            <a:ext cx="6108192" cy="6885432"/>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25" name="Text Placeholder 7">
            <a:extLst>
              <a:ext uri="{FF2B5EF4-FFF2-40B4-BE49-F238E27FC236}">
                <a16:creationId xmlns:a16="http://schemas.microsoft.com/office/drawing/2014/main" id="{92053DD7-7B95-4D58-8EBA-0F48F7F1E9C6}"/>
              </a:ext>
            </a:extLst>
          </p:cNvPr>
          <p:cNvSpPr>
            <a:spLocks noGrp="1"/>
          </p:cNvSpPr>
          <p:nvPr>
            <p:ph type="body" sz="quarter" idx="13" hasCustomPrompt="1"/>
          </p:nvPr>
        </p:nvSpPr>
        <p:spPr>
          <a:xfrm>
            <a:off x="6339317" y="1426464"/>
            <a:ext cx="5226797"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pic>
        <p:nvPicPr>
          <p:cNvPr id="13" name="Picture 12">
            <a:extLst>
              <a:ext uri="{FF2B5EF4-FFF2-40B4-BE49-F238E27FC236}">
                <a16:creationId xmlns:a16="http://schemas.microsoft.com/office/drawing/2014/main" id="{4DFF57C2-9664-3649-84D5-BF718DBEE6B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22144" y="6310008"/>
            <a:ext cx="1157208" cy="262560"/>
          </a:xfrm>
          <a:prstGeom prst="rect">
            <a:avLst/>
          </a:prstGeom>
        </p:spPr>
      </p:pic>
      <p:cxnSp>
        <p:nvCxnSpPr>
          <p:cNvPr id="42" name="Straight Connector 41">
            <a:extLst>
              <a:ext uri="{FF2B5EF4-FFF2-40B4-BE49-F238E27FC236}">
                <a16:creationId xmlns:a16="http://schemas.microsoft.com/office/drawing/2014/main" id="{5A47EF7E-78E8-D947-BFA7-CCE6EC827D75}"/>
              </a:ext>
            </a:extLst>
          </p:cNvPr>
          <p:cNvCxnSpPr>
            <a:cxnSpLocks/>
          </p:cNvCxnSpPr>
          <p:nvPr userDrawn="1"/>
        </p:nvCxnSpPr>
        <p:spPr>
          <a:xfrm flipH="1">
            <a:off x="6339317" y="45209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sp>
        <p:nvSpPr>
          <p:cNvPr id="26" name="TextBox 25">
            <a:extLst>
              <a:ext uri="{FF2B5EF4-FFF2-40B4-BE49-F238E27FC236}">
                <a16:creationId xmlns:a16="http://schemas.microsoft.com/office/drawing/2014/main" id="{6AF92091-8416-433B-9488-D438A02ED0B7}"/>
              </a:ext>
            </a:extLst>
          </p:cNvPr>
          <p:cNvSpPr txBox="1"/>
          <p:nvPr userDrawn="1"/>
        </p:nvSpPr>
        <p:spPr>
          <a:xfrm>
            <a:off x="0" y="6957236"/>
            <a:ext cx="6108192" cy="1015663"/>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20E0FB1-09C1-034E-813E-144D3484C321}"/>
              </a:ext>
            </a:extLst>
          </p:cNvPr>
          <p:cNvSpPr>
            <a:spLocks noGrp="1"/>
          </p:cNvSpPr>
          <p:nvPr>
            <p:ph type="title"/>
          </p:nvPr>
        </p:nvSpPr>
        <p:spPr>
          <a:xfrm>
            <a:off x="6339317" y="585216"/>
            <a:ext cx="5234940" cy="804672"/>
          </a:xfrm>
        </p:spPr>
        <p:txBody>
          <a:body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4C1807C1-A329-4D76-82E3-A2492F37D34D}"/>
              </a:ext>
            </a:extLst>
          </p:cNvPr>
          <p:cNvSpPr>
            <a:spLocks noGrp="1"/>
          </p:cNvSpPr>
          <p:nvPr>
            <p:ph sz="quarter" idx="20"/>
          </p:nvPr>
        </p:nvSpPr>
        <p:spPr>
          <a:xfrm>
            <a:off x="6338888" y="1920240"/>
            <a:ext cx="5235575"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FC2432D-577E-3640-97AF-BF775FD943D8}"/>
              </a:ext>
            </a:extLst>
          </p:cNvPr>
          <p:cNvSpPr>
            <a:spLocks noGrp="1"/>
          </p:cNvSpPr>
          <p:nvPr>
            <p:ph type="ftr" sz="quarter" idx="22"/>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9CA9E565-F5B7-1D4A-80D7-0A91592788DB}"/>
              </a:ext>
            </a:extLst>
          </p:cNvPr>
          <p:cNvSpPr>
            <a:spLocks noGrp="1"/>
          </p:cNvSpPr>
          <p:nvPr>
            <p:ph type="sldNum" sz="quarter" idx="23"/>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303333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Narrow Photo">
    <p:bg>
      <p:bgPr>
        <a:solidFill>
          <a:schemeClr val="bg1"/>
        </a:solidFill>
        <a:effectLst/>
      </p:bgPr>
    </p:bg>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A54A5263-9E93-BF43-A15F-DBB8E60FB288}"/>
              </a:ext>
            </a:extLst>
          </p:cNvPr>
          <p:cNvSpPr>
            <a:spLocks noGrp="1"/>
          </p:cNvSpPr>
          <p:nvPr>
            <p:ph type="body" sz="quarter" idx="13" hasCustomPrompt="1"/>
          </p:nvPr>
        </p:nvSpPr>
        <p:spPr>
          <a:xfrm>
            <a:off x="609600" y="1426464"/>
            <a:ext cx="716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609600" y="5673307"/>
            <a:ext cx="7162800" cy="365760"/>
          </a:xfrm>
        </p:spPr>
        <p:txBody>
          <a:bodyPr anchor="b">
            <a:noAutofit/>
          </a:bodyPr>
          <a:lstStyle>
            <a:lvl1pPr marL="0" indent="0">
              <a:lnSpc>
                <a:spcPts val="1200"/>
              </a:lnSpc>
              <a:spcAft>
                <a:spcPts val="0"/>
              </a:spcAft>
              <a:buNone/>
              <a:defRPr sz="1000" b="0" cap="none" baseline="0">
                <a:solidFill>
                  <a:schemeClr val="tx1"/>
                </a:solidFill>
                <a:latin typeface="+mn-lt"/>
                <a:cs typeface="Calibri" panose="020F0502020204030204" pitchFamily="34" charset="0"/>
              </a:defRPr>
            </a:lvl1pPr>
          </a:lstStyle>
          <a:p>
            <a:pPr lvl="0"/>
            <a:r>
              <a:rPr lang="en-GB" dirty="0"/>
              <a:t>Insert Reference, Source or Caption text</a:t>
            </a:r>
          </a:p>
        </p:txBody>
      </p:sp>
      <p:sp>
        <p:nvSpPr>
          <p:cNvPr id="27" name="Picture Placeholder 3">
            <a:extLst>
              <a:ext uri="{FF2B5EF4-FFF2-40B4-BE49-F238E27FC236}">
                <a16:creationId xmlns:a16="http://schemas.microsoft.com/office/drawing/2014/main" id="{6B4653AF-6DD3-47CE-92B6-B0560F7D04D9}"/>
              </a:ext>
              <a:ext uri="{C183D7F6-B498-43B3-948B-1728B52AA6E4}">
                <adec:decorative xmlns:adec="http://schemas.microsoft.com/office/drawing/2017/decorative" val="1"/>
              </a:ext>
            </a:extLst>
          </p:cNvPr>
          <p:cNvSpPr>
            <a:spLocks noGrp="1"/>
          </p:cNvSpPr>
          <p:nvPr>
            <p:ph type="pic" sz="quarter" idx="15" hasCustomPrompt="1"/>
          </p:nvPr>
        </p:nvSpPr>
        <p:spPr>
          <a:xfrm>
            <a:off x="8128000" y="-9144"/>
            <a:ext cx="4069080" cy="68796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26" name="TextBox 25">
            <a:extLst>
              <a:ext uri="{FF2B5EF4-FFF2-40B4-BE49-F238E27FC236}">
                <a16:creationId xmlns:a16="http://schemas.microsoft.com/office/drawing/2014/main" id="{EDBC5502-C42F-42D3-88E6-899DA36A4255}"/>
              </a:ext>
            </a:extLst>
          </p:cNvPr>
          <p:cNvSpPr txBox="1"/>
          <p:nvPr userDrawn="1"/>
        </p:nvSpPr>
        <p:spPr>
          <a:xfrm>
            <a:off x="8128000" y="6957236"/>
            <a:ext cx="4064000" cy="1323439"/>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DA2B82DC-8F36-3848-9653-E5135D69FA68}"/>
              </a:ext>
            </a:extLst>
          </p:cNvPr>
          <p:cNvSpPr>
            <a:spLocks noGrp="1"/>
          </p:cNvSpPr>
          <p:nvPr>
            <p:ph type="title"/>
          </p:nvPr>
        </p:nvSpPr>
        <p:spPr>
          <a:xfrm>
            <a:off x="612648" y="585216"/>
            <a:ext cx="7159752" cy="804672"/>
          </a:xfrm>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9D9D7F0B-21E3-9645-A7FD-04C55F6A0DB5}"/>
              </a:ext>
            </a:extLst>
          </p:cNvPr>
          <p:cNvSpPr>
            <a:spLocks noGrp="1"/>
          </p:cNvSpPr>
          <p:nvPr>
            <p:ph type="ftr" sz="quarter" idx="23"/>
          </p:nvPr>
        </p:nvSpPr>
        <p:spPr/>
        <p:txBody>
          <a:bodyPr/>
          <a:lstStyle/>
          <a:p>
            <a:r>
              <a:rPr lang="en-US" dirty="0"/>
              <a:t>© 2023 AVEVA Group plc and its subsidiaries. All rights reserved.</a:t>
            </a:r>
            <a:endParaRPr lang="en-GB" dirty="0"/>
          </a:p>
        </p:txBody>
      </p:sp>
      <p:sp>
        <p:nvSpPr>
          <p:cNvPr id="8" name="Slide Number Placeholder 7">
            <a:extLst>
              <a:ext uri="{FF2B5EF4-FFF2-40B4-BE49-F238E27FC236}">
                <a16:creationId xmlns:a16="http://schemas.microsoft.com/office/drawing/2014/main" id="{FC5FE75A-F24B-C849-8104-2B090C965D82}"/>
              </a:ext>
            </a:extLst>
          </p:cNvPr>
          <p:cNvSpPr>
            <a:spLocks noGrp="1"/>
          </p:cNvSpPr>
          <p:nvPr>
            <p:ph type="sldNum" sz="quarter" idx="24"/>
          </p:nvPr>
        </p:nvSpPr>
        <p:spPr/>
        <p:txBody>
          <a:bodyPr/>
          <a:lstStyle/>
          <a:p>
            <a:fld id="{267CDB12-45E5-4FD7-AE50-9CB5AFC72BA1}" type="slidenum">
              <a:rPr lang="en-GB" smtClean="0"/>
              <a:pPr/>
              <a:t>‹#›</a:t>
            </a:fld>
            <a:endParaRPr lang="en-GB"/>
          </a:p>
        </p:txBody>
      </p:sp>
      <p:sp>
        <p:nvSpPr>
          <p:cNvPr id="5" name="Content Placeholder 4">
            <a:extLst>
              <a:ext uri="{FF2B5EF4-FFF2-40B4-BE49-F238E27FC236}">
                <a16:creationId xmlns:a16="http://schemas.microsoft.com/office/drawing/2014/main" id="{32C4C915-723A-4175-9886-B5B3042C13DE}"/>
              </a:ext>
            </a:extLst>
          </p:cNvPr>
          <p:cNvSpPr>
            <a:spLocks noGrp="1"/>
          </p:cNvSpPr>
          <p:nvPr>
            <p:ph sz="quarter" idx="25"/>
          </p:nvPr>
        </p:nvSpPr>
        <p:spPr>
          <a:xfrm>
            <a:off x="609600" y="1920240"/>
            <a:ext cx="7162800" cy="3749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nline Image Placeholder 7">
            <a:extLst>
              <a:ext uri="{FF2B5EF4-FFF2-40B4-BE49-F238E27FC236}">
                <a16:creationId xmlns:a16="http://schemas.microsoft.com/office/drawing/2014/main" id="{0206A656-1958-4BF0-B3CF-3A3A6BDAAFA3}"/>
              </a:ext>
            </a:extLst>
          </p:cNvPr>
          <p:cNvSpPr>
            <a:spLocks noGrp="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Tree>
    <p:extLst>
      <p:ext uri="{BB962C8B-B14F-4D97-AF65-F5344CB8AC3E}">
        <p14:creationId xmlns:p14="http://schemas.microsoft.com/office/powerpoint/2010/main" val="130693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arrow Photo and Content">
    <p:bg>
      <p:bgPr>
        <a:solidFill>
          <a:schemeClr val="bg1"/>
        </a:solidFill>
        <a:effectLst/>
      </p:bgPr>
    </p:bg>
    <p:spTree>
      <p:nvGrpSpPr>
        <p:cNvPr id="1" name=""/>
        <p:cNvGrpSpPr/>
        <p:nvPr/>
      </p:nvGrpSpPr>
      <p:grpSpPr>
        <a:xfrm>
          <a:off x="0" y="0"/>
          <a:ext cx="0" cy="0"/>
          <a:chOff x="0" y="0"/>
          <a:chExt cx="0" cy="0"/>
        </a:xfrm>
      </p:grpSpPr>
      <p:sp>
        <p:nvSpPr>
          <p:cNvPr id="42" name="Picture Placeholder 3">
            <a:extLst>
              <a:ext uri="{FF2B5EF4-FFF2-40B4-BE49-F238E27FC236}">
                <a16:creationId xmlns:a16="http://schemas.microsoft.com/office/drawing/2014/main" id="{243575B6-5C62-4FFF-BBDA-EFD258EAD15A}"/>
              </a:ext>
              <a:ext uri="{C183D7F6-B498-43B3-948B-1728B52AA6E4}">
                <adec:decorative xmlns:adec="http://schemas.microsoft.com/office/drawing/2017/decorative" val="1"/>
              </a:ext>
            </a:extLst>
          </p:cNvPr>
          <p:cNvSpPr>
            <a:spLocks noGrp="1"/>
          </p:cNvSpPr>
          <p:nvPr>
            <p:ph type="pic" sz="quarter" idx="15" hasCustomPrompt="1"/>
          </p:nvPr>
        </p:nvSpPr>
        <p:spPr>
          <a:xfrm>
            <a:off x="-9144" y="-9144"/>
            <a:ext cx="4032504" cy="68796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14" name="Text Placeholder 7">
            <a:extLst>
              <a:ext uri="{FF2B5EF4-FFF2-40B4-BE49-F238E27FC236}">
                <a16:creationId xmlns:a16="http://schemas.microsoft.com/office/drawing/2014/main" id="{4A3D1AE9-7382-3C4C-9BFD-611B5DB13146}"/>
              </a:ext>
            </a:extLst>
          </p:cNvPr>
          <p:cNvSpPr>
            <a:spLocks noGrp="1"/>
          </p:cNvSpPr>
          <p:nvPr>
            <p:ph type="body" sz="quarter" idx="13" hasCustomPrompt="1"/>
          </p:nvPr>
        </p:nvSpPr>
        <p:spPr>
          <a:xfrm>
            <a:off x="4389118" y="1426464"/>
            <a:ext cx="7193281"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4389118" y="5665258"/>
            <a:ext cx="7196328" cy="392642"/>
          </a:xfrm>
        </p:spPr>
        <p:txBody>
          <a:bodyPr anchor="b">
            <a:noAutofit/>
          </a:bodyPr>
          <a:lstStyle>
            <a:lvl1pPr marL="0" indent="0">
              <a:lnSpc>
                <a:spcPts val="1200"/>
              </a:lnSpc>
              <a:spcAft>
                <a:spcPts val="0"/>
              </a:spcAft>
              <a:buNone/>
              <a:defRPr sz="1000" b="0" cap="none" baseline="0">
                <a:solidFill>
                  <a:schemeClr val="tx1"/>
                </a:solidFill>
                <a:latin typeface="+mn-lt"/>
                <a:cs typeface="Calibri" panose="020F0502020204030204" pitchFamily="34" charset="0"/>
              </a:defRPr>
            </a:lvl1pPr>
          </a:lstStyle>
          <a:p>
            <a:pPr lvl="0"/>
            <a:r>
              <a:rPr lang="en-GB" dirty="0"/>
              <a:t>Insert Reference, Source or Caption text</a:t>
            </a:r>
          </a:p>
        </p:txBody>
      </p:sp>
      <p:cxnSp>
        <p:nvCxnSpPr>
          <p:cNvPr id="31" name="Straight Connector 30">
            <a:extLst>
              <a:ext uri="{FF2B5EF4-FFF2-40B4-BE49-F238E27FC236}">
                <a16:creationId xmlns:a16="http://schemas.microsoft.com/office/drawing/2014/main" id="{0A1E0B5B-9E97-0E47-BFEE-94AE1EB5505B}"/>
              </a:ext>
            </a:extLst>
          </p:cNvPr>
          <p:cNvCxnSpPr>
            <a:cxnSpLocks/>
          </p:cNvCxnSpPr>
          <p:nvPr userDrawn="1"/>
        </p:nvCxnSpPr>
        <p:spPr>
          <a:xfrm flipH="1">
            <a:off x="4389118" y="45209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pic>
        <p:nvPicPr>
          <p:cNvPr id="15" name="Picture 14">
            <a:extLst>
              <a:ext uri="{FF2B5EF4-FFF2-40B4-BE49-F238E27FC236}">
                <a16:creationId xmlns:a16="http://schemas.microsoft.com/office/drawing/2014/main" id="{74C69ECE-70B8-424C-8723-571A776EE1E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22144" y="6310008"/>
            <a:ext cx="1157208" cy="262560"/>
          </a:xfrm>
          <a:prstGeom prst="rect">
            <a:avLst/>
          </a:prstGeom>
        </p:spPr>
      </p:pic>
      <p:sp>
        <p:nvSpPr>
          <p:cNvPr id="23" name="TextBox 22">
            <a:extLst>
              <a:ext uri="{FF2B5EF4-FFF2-40B4-BE49-F238E27FC236}">
                <a16:creationId xmlns:a16="http://schemas.microsoft.com/office/drawing/2014/main" id="{F44BBA1C-64EF-488A-80A5-6B063D477D15}"/>
              </a:ext>
            </a:extLst>
          </p:cNvPr>
          <p:cNvSpPr txBox="1"/>
          <p:nvPr userDrawn="1"/>
        </p:nvSpPr>
        <p:spPr>
          <a:xfrm>
            <a:off x="1" y="6957236"/>
            <a:ext cx="4064000" cy="1323439"/>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ABFC0230-4F3A-0A49-90F7-7793BAFF4812}"/>
              </a:ext>
            </a:extLst>
          </p:cNvPr>
          <p:cNvSpPr>
            <a:spLocks noGrp="1"/>
          </p:cNvSpPr>
          <p:nvPr>
            <p:ph type="title"/>
          </p:nvPr>
        </p:nvSpPr>
        <p:spPr>
          <a:xfrm>
            <a:off x="4389118" y="585216"/>
            <a:ext cx="7196330" cy="804672"/>
          </a:xfrm>
        </p:spPr>
        <p:txBody>
          <a:body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A3672EDD-84B5-4B37-8945-594B07631AA3}"/>
              </a:ext>
            </a:extLst>
          </p:cNvPr>
          <p:cNvSpPr>
            <a:spLocks noGrp="1"/>
          </p:cNvSpPr>
          <p:nvPr>
            <p:ph sz="quarter" idx="22"/>
          </p:nvPr>
        </p:nvSpPr>
        <p:spPr>
          <a:xfrm>
            <a:off x="4389437" y="1920240"/>
            <a:ext cx="7196328" cy="3749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CF1127D-5A5B-BE44-AF70-B03D9874146E}"/>
              </a:ext>
            </a:extLst>
          </p:cNvPr>
          <p:cNvSpPr>
            <a:spLocks noGrp="1"/>
          </p:cNvSpPr>
          <p:nvPr>
            <p:ph type="ftr" sz="quarter" idx="24"/>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BBB8591D-EA2A-B945-9BC6-5B0694FA9821}"/>
              </a:ext>
            </a:extLst>
          </p:cNvPr>
          <p:cNvSpPr>
            <a:spLocks noGrp="1"/>
          </p:cNvSpPr>
          <p:nvPr>
            <p:ph type="sldNum" sz="quarter" idx="25"/>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16" name="Group 15">
            <a:extLst>
              <a:ext uri="{FF2B5EF4-FFF2-40B4-BE49-F238E27FC236}">
                <a16:creationId xmlns:a16="http://schemas.microsoft.com/office/drawing/2014/main" id="{74B5A678-2B3A-4668-A742-6707A608CA06}"/>
              </a:ext>
            </a:extLst>
          </p:cNvPr>
          <p:cNvGrpSpPr/>
          <p:nvPr userDrawn="1"/>
        </p:nvGrpSpPr>
        <p:grpSpPr>
          <a:xfrm>
            <a:off x="12431200" y="152485"/>
            <a:ext cx="971741" cy="2368319"/>
            <a:chOff x="12431200" y="152485"/>
            <a:chExt cx="971741" cy="2368319"/>
          </a:xfrm>
        </p:grpSpPr>
        <p:grpSp>
          <p:nvGrpSpPr>
            <p:cNvPr id="17" name="Group 16">
              <a:extLst>
                <a:ext uri="{FF2B5EF4-FFF2-40B4-BE49-F238E27FC236}">
                  <a16:creationId xmlns:a16="http://schemas.microsoft.com/office/drawing/2014/main" id="{6FFFF953-3A87-474F-8BEE-574A475FE3DC}"/>
                </a:ext>
              </a:extLst>
            </p:cNvPr>
            <p:cNvGrpSpPr/>
            <p:nvPr userDrawn="1"/>
          </p:nvGrpSpPr>
          <p:grpSpPr>
            <a:xfrm>
              <a:off x="12431200" y="152485"/>
              <a:ext cx="971741" cy="1804040"/>
              <a:chOff x="12431200" y="152485"/>
              <a:chExt cx="971741" cy="1804040"/>
            </a:xfrm>
          </p:grpSpPr>
          <p:sp>
            <p:nvSpPr>
              <p:cNvPr id="19" name="Oval 18">
                <a:extLst>
                  <a:ext uri="{FF2B5EF4-FFF2-40B4-BE49-F238E27FC236}">
                    <a16:creationId xmlns:a16="http://schemas.microsoft.com/office/drawing/2014/main" id="{F8F7881A-7B26-4284-8B07-9D7A16EE4591}"/>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0" name="Oval 19">
                <a:extLst>
                  <a:ext uri="{FF2B5EF4-FFF2-40B4-BE49-F238E27FC236}">
                    <a16:creationId xmlns:a16="http://schemas.microsoft.com/office/drawing/2014/main" id="{B3C96810-1F7D-48AA-862F-8AAC8C19E87C}"/>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1" name="Oval 20">
                <a:extLst>
                  <a:ext uri="{FF2B5EF4-FFF2-40B4-BE49-F238E27FC236}">
                    <a16:creationId xmlns:a16="http://schemas.microsoft.com/office/drawing/2014/main" id="{6FF8CA76-E6CE-47D8-8AFA-6F18C809B57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2" name="Rectangle 21">
                <a:extLst>
                  <a:ext uri="{FF2B5EF4-FFF2-40B4-BE49-F238E27FC236}">
                    <a16:creationId xmlns:a16="http://schemas.microsoft.com/office/drawing/2014/main" id="{82D9F0E1-62AB-4543-AB0C-F286745352D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24" name="Oval 23">
                <a:extLst>
                  <a:ext uri="{FF2B5EF4-FFF2-40B4-BE49-F238E27FC236}">
                    <a16:creationId xmlns:a16="http://schemas.microsoft.com/office/drawing/2014/main" id="{2B144D9B-FC56-404E-AAB0-A481587CE5DD}"/>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5" name="Oval 24">
                <a:extLst>
                  <a:ext uri="{FF2B5EF4-FFF2-40B4-BE49-F238E27FC236}">
                    <a16:creationId xmlns:a16="http://schemas.microsoft.com/office/drawing/2014/main" id="{94E22FB3-3248-4F6D-BCA6-2C962AFEAA97}"/>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6" name="Oval 25">
                <a:extLst>
                  <a:ext uri="{FF2B5EF4-FFF2-40B4-BE49-F238E27FC236}">
                    <a16:creationId xmlns:a16="http://schemas.microsoft.com/office/drawing/2014/main" id="{8171E6C4-259A-4421-8C1A-F0D9E1C3866D}"/>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18" name="Oval 17">
              <a:extLst>
                <a:ext uri="{FF2B5EF4-FFF2-40B4-BE49-F238E27FC236}">
                  <a16:creationId xmlns:a16="http://schemas.microsoft.com/office/drawing/2014/main" id="{D8823A12-C856-4F1D-8247-9DB8FF15C786}"/>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27" name="Group 26">
            <a:extLst>
              <a:ext uri="{FF2B5EF4-FFF2-40B4-BE49-F238E27FC236}">
                <a16:creationId xmlns:a16="http://schemas.microsoft.com/office/drawing/2014/main" id="{0E4CE41A-E139-4F67-9127-B3CF8990E5C9}"/>
              </a:ext>
            </a:extLst>
          </p:cNvPr>
          <p:cNvGrpSpPr/>
          <p:nvPr userDrawn="1"/>
        </p:nvGrpSpPr>
        <p:grpSpPr>
          <a:xfrm>
            <a:off x="12431200" y="4770851"/>
            <a:ext cx="1376999" cy="1419507"/>
            <a:chOff x="12431200" y="4979663"/>
            <a:chExt cx="1376999" cy="1419507"/>
          </a:xfrm>
        </p:grpSpPr>
        <p:sp>
          <p:nvSpPr>
            <p:cNvPr id="28" name="Rectangle 27">
              <a:extLst>
                <a:ext uri="{FF2B5EF4-FFF2-40B4-BE49-F238E27FC236}">
                  <a16:creationId xmlns:a16="http://schemas.microsoft.com/office/drawing/2014/main" id="{978F9EE3-4D3C-4261-9F2E-462E4B6143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29" name="Oval 28">
              <a:extLst>
                <a:ext uri="{FF2B5EF4-FFF2-40B4-BE49-F238E27FC236}">
                  <a16:creationId xmlns:a16="http://schemas.microsoft.com/office/drawing/2014/main" id="{DE34DA84-6447-4614-8DE2-582A1C206A20}"/>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0" name="Oval 29">
              <a:extLst>
                <a:ext uri="{FF2B5EF4-FFF2-40B4-BE49-F238E27FC236}">
                  <a16:creationId xmlns:a16="http://schemas.microsoft.com/office/drawing/2014/main" id="{A5684B22-DB0B-4202-A026-094361C785DF}"/>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2" name="Oval 31">
              <a:extLst>
                <a:ext uri="{FF2B5EF4-FFF2-40B4-BE49-F238E27FC236}">
                  <a16:creationId xmlns:a16="http://schemas.microsoft.com/office/drawing/2014/main" id="{08A02A20-18D3-49E5-9226-1DCD99232208}"/>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3" name="Oval 32">
              <a:extLst>
                <a:ext uri="{FF2B5EF4-FFF2-40B4-BE49-F238E27FC236}">
                  <a16:creationId xmlns:a16="http://schemas.microsoft.com/office/drawing/2014/main" id="{11FD3C5F-6715-4CE7-8D02-0AC0DCB307BB}"/>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4" name="Oval 33">
              <a:extLst>
                <a:ext uri="{FF2B5EF4-FFF2-40B4-BE49-F238E27FC236}">
                  <a16:creationId xmlns:a16="http://schemas.microsoft.com/office/drawing/2014/main" id="{2C0F6A09-64E2-4A6E-9B9D-BE55F2CBA1BB}"/>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5" name="Oval 34">
              <a:extLst>
                <a:ext uri="{FF2B5EF4-FFF2-40B4-BE49-F238E27FC236}">
                  <a16:creationId xmlns:a16="http://schemas.microsoft.com/office/drawing/2014/main" id="{619F8977-824D-4D66-8640-2B9EB700305F}"/>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36" name="Group 35">
            <a:extLst>
              <a:ext uri="{FF2B5EF4-FFF2-40B4-BE49-F238E27FC236}">
                <a16:creationId xmlns:a16="http://schemas.microsoft.com/office/drawing/2014/main" id="{58CC23BE-17F5-4BC4-9E62-A90AB099A325}"/>
              </a:ext>
            </a:extLst>
          </p:cNvPr>
          <p:cNvGrpSpPr/>
          <p:nvPr userDrawn="1"/>
        </p:nvGrpSpPr>
        <p:grpSpPr>
          <a:xfrm>
            <a:off x="12431200" y="2675600"/>
            <a:ext cx="971741" cy="1940780"/>
            <a:chOff x="12431200" y="2678506"/>
            <a:chExt cx="971741" cy="1940780"/>
          </a:xfrm>
        </p:grpSpPr>
        <p:sp>
          <p:nvSpPr>
            <p:cNvPr id="37" name="Rectangle 36">
              <a:extLst>
                <a:ext uri="{FF2B5EF4-FFF2-40B4-BE49-F238E27FC236}">
                  <a16:creationId xmlns:a16="http://schemas.microsoft.com/office/drawing/2014/main" id="{802BF719-36D0-4BAB-B6A4-630C7D70045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38" name="Oval 37">
              <a:extLst>
                <a:ext uri="{FF2B5EF4-FFF2-40B4-BE49-F238E27FC236}">
                  <a16:creationId xmlns:a16="http://schemas.microsoft.com/office/drawing/2014/main" id="{265C601A-B853-4F08-ADC3-ED1FA250CA89}"/>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9" name="Oval 38">
              <a:extLst>
                <a:ext uri="{FF2B5EF4-FFF2-40B4-BE49-F238E27FC236}">
                  <a16:creationId xmlns:a16="http://schemas.microsoft.com/office/drawing/2014/main" id="{BB30BC17-6E09-4E03-BF89-4765D186C480}"/>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E8901BFF-CC47-443D-8C98-A2ACCD90D3A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8D0E2D32-341D-452D-BD04-0A73D60630EC}"/>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3" name="Oval 42">
              <a:extLst>
                <a:ext uri="{FF2B5EF4-FFF2-40B4-BE49-F238E27FC236}">
                  <a16:creationId xmlns:a16="http://schemas.microsoft.com/office/drawing/2014/main" id="{974B2B82-FBD6-4C81-9663-F7EB40CEEAE2}"/>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5A423C8F-36FD-487B-B97F-02C0C344464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45" name="TextBox 44">
            <a:extLst>
              <a:ext uri="{FF2B5EF4-FFF2-40B4-BE49-F238E27FC236}">
                <a16:creationId xmlns:a16="http://schemas.microsoft.com/office/drawing/2014/main" id="{3EB0CF3B-9EC4-47BB-9666-859A601F7042}"/>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46" name="Picture 45">
            <a:extLst>
              <a:ext uri="{FF2B5EF4-FFF2-40B4-BE49-F238E27FC236}">
                <a16:creationId xmlns:a16="http://schemas.microsoft.com/office/drawing/2014/main" id="{8BA0D44D-432F-467D-A0AC-0AAA630DF92C}"/>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47" name="TextBox 46">
            <a:extLst>
              <a:ext uri="{FF2B5EF4-FFF2-40B4-BE49-F238E27FC236}">
                <a16:creationId xmlns:a16="http://schemas.microsoft.com/office/drawing/2014/main" id="{3BD86FB8-BDE2-408D-9C9A-0307EAA33E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168188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p>
            <a:r>
              <a:rPr lang="en-US" dirty="0"/>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tx2"/>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tx2"/>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2" name="Group 4">
            <a:extLst>
              <a:ext uri="{FF2B5EF4-FFF2-40B4-BE49-F238E27FC236}">
                <a16:creationId xmlns:a16="http://schemas.microsoft.com/office/drawing/2014/main" id="{03B5774C-A03F-B474-F7D1-22C6C0D993A5}"/>
              </a:ext>
            </a:extLst>
          </p:cNvPr>
          <p:cNvGrpSpPr>
            <a:grpSpLocks noChangeAspect="1"/>
          </p:cNvGrpSpPr>
          <p:nvPr userDrawn="1"/>
        </p:nvGrpSpPr>
        <p:grpSpPr bwMode="auto">
          <a:xfrm>
            <a:off x="10058403" y="6005505"/>
            <a:ext cx="1627188" cy="374649"/>
            <a:chOff x="6336" y="3783"/>
            <a:chExt cx="1025" cy="236"/>
          </a:xfrm>
          <a:solidFill>
            <a:schemeClr val="tx2"/>
          </a:solidFill>
        </p:grpSpPr>
        <p:sp>
          <p:nvSpPr>
            <p:cNvPr id="5" name="Freeform 5">
              <a:extLst>
                <a:ext uri="{FF2B5EF4-FFF2-40B4-BE49-F238E27FC236}">
                  <a16:creationId xmlns:a16="http://schemas.microsoft.com/office/drawing/2014/main" id="{432AED36-6F8F-16CC-BC26-DC9BD7B5FA05}"/>
                </a:ext>
              </a:extLst>
            </p:cNvPr>
            <p:cNvSpPr>
              <a:spLocks/>
            </p:cNvSpPr>
            <p:nvPr userDrawn="1"/>
          </p:nvSpPr>
          <p:spPr bwMode="auto">
            <a:xfrm>
              <a:off x="6550" y="3783"/>
              <a:ext cx="204" cy="236"/>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D8B5A6D3-4187-55A3-1E3F-7A9759EF52E6}"/>
                </a:ext>
              </a:extLst>
            </p:cNvPr>
            <p:cNvSpPr>
              <a:spLocks noEditPoints="1"/>
            </p:cNvSpPr>
            <p:nvPr userDrawn="1"/>
          </p:nvSpPr>
          <p:spPr bwMode="auto">
            <a:xfrm>
              <a:off x="6336" y="3783"/>
              <a:ext cx="237" cy="236"/>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5E404D09-6290-F93C-9198-DDD01CECE969}"/>
                </a:ext>
              </a:extLst>
            </p:cNvPr>
            <p:cNvSpPr>
              <a:spLocks/>
            </p:cNvSpPr>
            <p:nvPr userDrawn="1"/>
          </p:nvSpPr>
          <p:spPr bwMode="auto">
            <a:xfrm>
              <a:off x="6975" y="3783"/>
              <a:ext cx="205" cy="236"/>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5FCE9A3D-D5A0-417F-CABC-21170B96E8EB}"/>
                </a:ext>
              </a:extLst>
            </p:cNvPr>
            <p:cNvSpPr>
              <a:spLocks noEditPoints="1"/>
            </p:cNvSpPr>
            <p:nvPr userDrawn="1"/>
          </p:nvSpPr>
          <p:spPr bwMode="auto">
            <a:xfrm>
              <a:off x="7156" y="3783"/>
              <a:ext cx="205" cy="236"/>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F2B754DB-E65C-86FC-F1D3-D8BC8EBE4E20}"/>
                </a:ext>
              </a:extLst>
            </p:cNvPr>
            <p:cNvSpPr>
              <a:spLocks/>
            </p:cNvSpPr>
            <p:nvPr userDrawn="1"/>
          </p:nvSpPr>
          <p:spPr bwMode="auto">
            <a:xfrm>
              <a:off x="6788" y="3783"/>
              <a:ext cx="155" cy="3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53DA9E59-B518-5AE8-D38C-842D27ABA2EB}"/>
                </a:ext>
              </a:extLst>
            </p:cNvPr>
            <p:cNvSpPr>
              <a:spLocks/>
            </p:cNvSpPr>
            <p:nvPr userDrawn="1"/>
          </p:nvSpPr>
          <p:spPr bwMode="auto">
            <a:xfrm>
              <a:off x="6788" y="3883"/>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C221E836-F8D6-03E0-BC27-8E895612A314}"/>
                </a:ext>
              </a:extLst>
            </p:cNvPr>
            <p:cNvSpPr>
              <a:spLocks/>
            </p:cNvSpPr>
            <p:nvPr userDrawn="1"/>
          </p:nvSpPr>
          <p:spPr bwMode="auto">
            <a:xfrm>
              <a:off x="6788" y="3982"/>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3377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arge Photo">
    <p:bg>
      <p:bgPr>
        <a:gradFill>
          <a:gsLst>
            <a:gs pos="2500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BAA8A37-C902-D64B-A0D2-C155BACAA75D}"/>
              </a:ext>
              <a:ext uri="{C183D7F6-B498-43B3-948B-1728B52AA6E4}">
                <adec:decorative xmlns:adec="http://schemas.microsoft.com/office/drawing/2017/decorative" val="1"/>
              </a:ext>
            </a:extLst>
          </p:cNvPr>
          <p:cNvSpPr>
            <a:spLocks noGrp="1"/>
          </p:cNvSpPr>
          <p:nvPr>
            <p:ph type="pic" sz="quarter" idx="15" hasCustomPrompt="1"/>
          </p:nvPr>
        </p:nvSpPr>
        <p:spPr>
          <a:xfrm>
            <a:off x="-7620" y="-10800"/>
            <a:ext cx="12207240" cy="6879600"/>
          </a:xfrm>
          <a:prstGeom prst="rect">
            <a:avLst/>
          </a:prstGeom>
          <a:solidFill>
            <a:schemeClr val="tx1">
              <a:alpha val="10000"/>
            </a:schemeClr>
          </a:soli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7" name="Online Image Placeholder 7">
            <a:extLst>
              <a:ext uri="{FF2B5EF4-FFF2-40B4-BE49-F238E27FC236}">
                <a16:creationId xmlns:a16="http://schemas.microsoft.com/office/drawing/2014/main" id="{BC64D873-B6D7-4E41-8389-BFCC22FB4C5A}"/>
              </a:ext>
            </a:extLst>
          </p:cNvPr>
          <p:cNvSpPr>
            <a:spLocks noGrp="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
        <p:nvSpPr>
          <p:cNvPr id="35" name="Footer Placeholder 34">
            <a:extLst>
              <a:ext uri="{FF2B5EF4-FFF2-40B4-BE49-F238E27FC236}">
                <a16:creationId xmlns:a16="http://schemas.microsoft.com/office/drawing/2014/main" id="{937FDBC0-9928-2941-A57C-F584CC6240C9}"/>
              </a:ext>
            </a:extLst>
          </p:cNvPr>
          <p:cNvSpPr>
            <a:spLocks noGrp="1"/>
          </p:cNvSpPr>
          <p:nvPr>
            <p:ph type="ftr" sz="quarter" idx="22"/>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36" name="Slide Number Placeholder 35">
            <a:extLst>
              <a:ext uri="{FF2B5EF4-FFF2-40B4-BE49-F238E27FC236}">
                <a16:creationId xmlns:a16="http://schemas.microsoft.com/office/drawing/2014/main" id="{EF8C9E19-6C1E-A843-913C-4518C8C89B7C}"/>
              </a:ext>
            </a:extLst>
          </p:cNvPr>
          <p:cNvSpPr>
            <a:spLocks noGrp="1"/>
          </p:cNvSpPr>
          <p:nvPr>
            <p:ph type="sldNum" sz="quarter" idx="23"/>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33" name="Group 32">
            <a:extLst>
              <a:ext uri="{FF2B5EF4-FFF2-40B4-BE49-F238E27FC236}">
                <a16:creationId xmlns:a16="http://schemas.microsoft.com/office/drawing/2014/main" id="{690F1F30-BD72-4E88-AA2F-3486C673ABD0}"/>
              </a:ext>
            </a:extLst>
          </p:cNvPr>
          <p:cNvGrpSpPr/>
          <p:nvPr userDrawn="1"/>
        </p:nvGrpSpPr>
        <p:grpSpPr>
          <a:xfrm>
            <a:off x="12431200" y="152485"/>
            <a:ext cx="971741" cy="2368319"/>
            <a:chOff x="12431200" y="152485"/>
            <a:chExt cx="971741" cy="2368319"/>
          </a:xfrm>
        </p:grpSpPr>
        <p:grpSp>
          <p:nvGrpSpPr>
            <p:cNvPr id="37" name="Group 36">
              <a:extLst>
                <a:ext uri="{FF2B5EF4-FFF2-40B4-BE49-F238E27FC236}">
                  <a16:creationId xmlns:a16="http://schemas.microsoft.com/office/drawing/2014/main" id="{0E99EBC8-F916-4A44-A9E3-17D521F857AB}"/>
                </a:ext>
              </a:extLst>
            </p:cNvPr>
            <p:cNvGrpSpPr/>
            <p:nvPr userDrawn="1"/>
          </p:nvGrpSpPr>
          <p:grpSpPr>
            <a:xfrm>
              <a:off x="12431200" y="152485"/>
              <a:ext cx="971741" cy="1804040"/>
              <a:chOff x="12431200" y="152485"/>
              <a:chExt cx="971741" cy="1804040"/>
            </a:xfrm>
          </p:grpSpPr>
          <p:sp>
            <p:nvSpPr>
              <p:cNvPr id="39" name="Oval 38">
                <a:extLst>
                  <a:ext uri="{FF2B5EF4-FFF2-40B4-BE49-F238E27FC236}">
                    <a16:creationId xmlns:a16="http://schemas.microsoft.com/office/drawing/2014/main" id="{8464F893-6BD0-40D0-8365-D0AEACA8D0A4}"/>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6F44C393-B9EE-4E5C-AC09-0FE581A359E4}"/>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93F0D334-02C2-43E7-AF4D-25FC4504089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2" name="Rectangle 41">
                <a:extLst>
                  <a:ext uri="{FF2B5EF4-FFF2-40B4-BE49-F238E27FC236}">
                    <a16:creationId xmlns:a16="http://schemas.microsoft.com/office/drawing/2014/main" id="{61D42C37-8014-474A-B5CE-77A14A82585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3" name="Oval 42">
                <a:extLst>
                  <a:ext uri="{FF2B5EF4-FFF2-40B4-BE49-F238E27FC236}">
                    <a16:creationId xmlns:a16="http://schemas.microsoft.com/office/drawing/2014/main" id="{B6335D00-E4E4-4300-B5AE-27DC660F666C}"/>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DBC2130F-3339-41B0-BB13-CE1EF8F8831F}"/>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508E865F-A4C8-430E-A0EA-B3534A4D606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38" name="Oval 37">
              <a:extLst>
                <a:ext uri="{FF2B5EF4-FFF2-40B4-BE49-F238E27FC236}">
                  <a16:creationId xmlns:a16="http://schemas.microsoft.com/office/drawing/2014/main" id="{164BC385-920D-4A08-9486-1B82745D264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46" name="Group 45">
            <a:extLst>
              <a:ext uri="{FF2B5EF4-FFF2-40B4-BE49-F238E27FC236}">
                <a16:creationId xmlns:a16="http://schemas.microsoft.com/office/drawing/2014/main" id="{0CB123F7-6FFE-4E19-AB23-AAC055495745}"/>
              </a:ext>
            </a:extLst>
          </p:cNvPr>
          <p:cNvGrpSpPr/>
          <p:nvPr userDrawn="1"/>
        </p:nvGrpSpPr>
        <p:grpSpPr>
          <a:xfrm>
            <a:off x="12431200" y="4770851"/>
            <a:ext cx="1376999" cy="1419507"/>
            <a:chOff x="12431200" y="4979663"/>
            <a:chExt cx="1376999" cy="1419507"/>
          </a:xfrm>
        </p:grpSpPr>
        <p:sp>
          <p:nvSpPr>
            <p:cNvPr id="47" name="Rectangle 46">
              <a:extLst>
                <a:ext uri="{FF2B5EF4-FFF2-40B4-BE49-F238E27FC236}">
                  <a16:creationId xmlns:a16="http://schemas.microsoft.com/office/drawing/2014/main" id="{CD3E71A1-0A78-4607-9FE8-3B693E783176}"/>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48" name="Oval 47">
              <a:extLst>
                <a:ext uri="{FF2B5EF4-FFF2-40B4-BE49-F238E27FC236}">
                  <a16:creationId xmlns:a16="http://schemas.microsoft.com/office/drawing/2014/main" id="{A5A00ED3-B574-4DBA-A754-7A78E58208A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2AE3F08F-16EF-4E3C-A06A-22DF420FD59C}"/>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B8823DBC-E05F-4707-8A8D-ACEB16B9C8E8}"/>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46EC1349-5E39-42B3-BA46-715E7A3CB1D4}"/>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1DEDBEED-EB25-40CF-B914-33333219630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D5036416-1EC4-46E0-94B8-CA73F86E6946}"/>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C0A5BAFB-50C1-48AF-8BDA-24F8BF406E19}"/>
              </a:ext>
            </a:extLst>
          </p:cNvPr>
          <p:cNvGrpSpPr/>
          <p:nvPr userDrawn="1"/>
        </p:nvGrpSpPr>
        <p:grpSpPr>
          <a:xfrm>
            <a:off x="12431200" y="2675600"/>
            <a:ext cx="971741" cy="1940780"/>
            <a:chOff x="12431200" y="2678506"/>
            <a:chExt cx="971741" cy="1940780"/>
          </a:xfrm>
        </p:grpSpPr>
        <p:sp>
          <p:nvSpPr>
            <p:cNvPr id="55" name="Rectangle 54">
              <a:extLst>
                <a:ext uri="{FF2B5EF4-FFF2-40B4-BE49-F238E27FC236}">
                  <a16:creationId xmlns:a16="http://schemas.microsoft.com/office/drawing/2014/main" id="{EAB27F81-132B-4BA6-93C6-5B2E80C35CDD}"/>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6" name="Oval 55">
              <a:extLst>
                <a:ext uri="{FF2B5EF4-FFF2-40B4-BE49-F238E27FC236}">
                  <a16:creationId xmlns:a16="http://schemas.microsoft.com/office/drawing/2014/main" id="{3885CEE2-7C88-4F06-AB11-06AE3767E910}"/>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E1A0D243-682A-44BD-BE3B-3D85E717140A}"/>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3BA3A8DE-9267-4252-8F39-C9F3497A4122}"/>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AAD74FB1-E12A-481F-BBF1-633C191E0D31}"/>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1D3BDF6-EDBA-4198-B2D8-4A6811136F2B}"/>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3B9A166B-B40F-4D4B-8FC5-E883403388FD}"/>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2" name="TextBox 61">
            <a:extLst>
              <a:ext uri="{FF2B5EF4-FFF2-40B4-BE49-F238E27FC236}">
                <a16:creationId xmlns:a16="http://schemas.microsoft.com/office/drawing/2014/main" id="{AAABC845-B723-4641-9B83-D922C3B6CBD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3" name="Picture 62">
            <a:extLst>
              <a:ext uri="{FF2B5EF4-FFF2-40B4-BE49-F238E27FC236}">
                <a16:creationId xmlns:a16="http://schemas.microsoft.com/office/drawing/2014/main" id="{8310CAC5-0820-4F7D-B62B-92139CEB7C45}"/>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4" name="TextBox 63">
            <a:extLst>
              <a:ext uri="{FF2B5EF4-FFF2-40B4-BE49-F238E27FC236}">
                <a16:creationId xmlns:a16="http://schemas.microsoft.com/office/drawing/2014/main" id="{97B5313E-12DB-4137-96D6-BED0CAEF016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08988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ation - Dark">
    <p:bg>
      <p:bgPr>
        <a:gradFill>
          <a:gsLst>
            <a:gs pos="2500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p:nvPr>
        </p:nvSpPr>
        <p:spPr>
          <a:xfrm>
            <a:off x="1572767" y="1783080"/>
            <a:ext cx="9043416" cy="2713037"/>
          </a:xfrm>
        </p:spPr>
        <p:txBody>
          <a:bodyPr anchor="ctr"/>
          <a:lstStyle>
            <a:lvl1pPr marL="0" indent="0" algn="ctr">
              <a:lnSpc>
                <a:spcPct val="90000"/>
              </a:lnSpc>
              <a:buFontTx/>
              <a:buNone/>
              <a:defRPr sz="3600" b="0" i="0">
                <a:solidFill>
                  <a:schemeClr val="bg1"/>
                </a:solidFill>
                <a:latin typeface="+mj-lt"/>
              </a:defRPr>
            </a:lvl1pPr>
            <a:lvl2pPr marL="0" indent="0" algn="ctr">
              <a:lnSpc>
                <a:spcPct val="90000"/>
              </a:lnSpc>
              <a:spcBef>
                <a:spcPts val="3500"/>
              </a:spcBef>
              <a:spcAft>
                <a:spcPts val="0"/>
              </a:spcAft>
              <a:buFontTx/>
              <a:buNone/>
              <a:defRPr sz="1800">
                <a:solidFill>
                  <a:schemeClr val="bg1"/>
                </a:solidFill>
                <a:latin typeface="+mn-lt"/>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a:t>Click to edit Master text styles</a:t>
            </a:r>
          </a:p>
          <a:p>
            <a:pPr lvl="1"/>
            <a:r>
              <a:rPr lang="en-US"/>
              <a:t>Second level</a:t>
            </a:r>
          </a:p>
        </p:txBody>
      </p:sp>
      <p:grpSp>
        <p:nvGrpSpPr>
          <p:cNvPr id="11" name="Group 4">
            <a:extLst>
              <a:ext uri="{FF2B5EF4-FFF2-40B4-BE49-F238E27FC236}">
                <a16:creationId xmlns:a16="http://schemas.microsoft.com/office/drawing/2014/main" id="{7F7D4FFE-D0F0-447C-B732-E83D8A2B88C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2" name="Freeform 5">
              <a:extLst>
                <a:ext uri="{FF2B5EF4-FFF2-40B4-BE49-F238E27FC236}">
                  <a16:creationId xmlns:a16="http://schemas.microsoft.com/office/drawing/2014/main" id="{A9D6C45B-AB0A-42F2-A8B1-EF173835B96A}"/>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3C1046CE-F8D6-46C6-BCC0-593C7932C847}"/>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E28D404-3216-46E4-9244-0094820F756E}"/>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5C45158B-20BA-48A4-82DA-563BA44CBFBB}"/>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2FAAEA42-D27B-458D-B3FB-6D5FF8C8C8CF}"/>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0A0E7B91-E440-4B18-8D03-966A228F0F9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D2D49480-1518-4ED0-8163-10BFEE43748E}"/>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B8EBE62E-B597-204A-8006-7CA5870BD8B6}"/>
              </a:ext>
            </a:extLst>
          </p:cNvPr>
          <p:cNvSpPr>
            <a:spLocks noGrp="1"/>
          </p:cNvSpPr>
          <p:nvPr>
            <p:ph type="ftr" sz="quarter" idx="15"/>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8EA9D2F9-C526-8043-AE25-01D74215FFAB}"/>
              </a:ext>
            </a:extLst>
          </p:cNvPr>
          <p:cNvSpPr>
            <a:spLocks noGrp="1"/>
          </p:cNvSpPr>
          <p:nvPr>
            <p:ph type="sldNum" sz="quarter" idx="16"/>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2" name="Group 41">
            <a:extLst>
              <a:ext uri="{FF2B5EF4-FFF2-40B4-BE49-F238E27FC236}">
                <a16:creationId xmlns:a16="http://schemas.microsoft.com/office/drawing/2014/main" id="{D02EB654-30CF-46A0-A9B1-A8589B7A4793}"/>
              </a:ext>
            </a:extLst>
          </p:cNvPr>
          <p:cNvGrpSpPr/>
          <p:nvPr userDrawn="1"/>
        </p:nvGrpSpPr>
        <p:grpSpPr>
          <a:xfrm>
            <a:off x="12431200" y="152485"/>
            <a:ext cx="971741" cy="2368319"/>
            <a:chOff x="12431200" y="152485"/>
            <a:chExt cx="971741" cy="2368319"/>
          </a:xfrm>
        </p:grpSpPr>
        <p:grpSp>
          <p:nvGrpSpPr>
            <p:cNvPr id="43" name="Group 42">
              <a:extLst>
                <a:ext uri="{FF2B5EF4-FFF2-40B4-BE49-F238E27FC236}">
                  <a16:creationId xmlns:a16="http://schemas.microsoft.com/office/drawing/2014/main" id="{0AD60E64-C036-4EC8-864F-A747159F4615}"/>
                </a:ext>
              </a:extLst>
            </p:cNvPr>
            <p:cNvGrpSpPr/>
            <p:nvPr userDrawn="1"/>
          </p:nvGrpSpPr>
          <p:grpSpPr>
            <a:xfrm>
              <a:off x="12431200" y="152485"/>
              <a:ext cx="971741" cy="1804040"/>
              <a:chOff x="12431200" y="152485"/>
              <a:chExt cx="971741" cy="1804040"/>
            </a:xfrm>
          </p:grpSpPr>
          <p:sp>
            <p:nvSpPr>
              <p:cNvPr id="45" name="Oval 44">
                <a:extLst>
                  <a:ext uri="{FF2B5EF4-FFF2-40B4-BE49-F238E27FC236}">
                    <a16:creationId xmlns:a16="http://schemas.microsoft.com/office/drawing/2014/main" id="{A4FC4F78-0A05-4A09-9CCF-3D1524914D4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EA5866C7-4402-40FA-A727-F4C366ABB78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4771BAB2-F358-490A-AB38-5D94B617E56D}"/>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344581A1-D018-4C27-ACAC-989AEDBA162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9" name="Oval 48">
                <a:extLst>
                  <a:ext uri="{FF2B5EF4-FFF2-40B4-BE49-F238E27FC236}">
                    <a16:creationId xmlns:a16="http://schemas.microsoft.com/office/drawing/2014/main" id="{26862983-9AFC-4322-8801-8EA250B875D0}"/>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3865B268-6851-4DBA-8016-1D8D0AD37269}"/>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908D8933-8A17-4903-9853-8179D33CD6D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4" name="Oval 43">
              <a:extLst>
                <a:ext uri="{FF2B5EF4-FFF2-40B4-BE49-F238E27FC236}">
                  <a16:creationId xmlns:a16="http://schemas.microsoft.com/office/drawing/2014/main" id="{AA56D5CA-B7F4-41E6-891B-124DD6083A98}"/>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2" name="Group 51">
            <a:extLst>
              <a:ext uri="{FF2B5EF4-FFF2-40B4-BE49-F238E27FC236}">
                <a16:creationId xmlns:a16="http://schemas.microsoft.com/office/drawing/2014/main" id="{9D181B78-F5C1-4157-AE53-443C11018498}"/>
              </a:ext>
            </a:extLst>
          </p:cNvPr>
          <p:cNvGrpSpPr/>
          <p:nvPr userDrawn="1"/>
        </p:nvGrpSpPr>
        <p:grpSpPr>
          <a:xfrm>
            <a:off x="12431200" y="4770851"/>
            <a:ext cx="1376999" cy="1419507"/>
            <a:chOff x="12431200" y="4979663"/>
            <a:chExt cx="1376999" cy="1419507"/>
          </a:xfrm>
        </p:grpSpPr>
        <p:sp>
          <p:nvSpPr>
            <p:cNvPr id="53" name="Rectangle 52">
              <a:extLst>
                <a:ext uri="{FF2B5EF4-FFF2-40B4-BE49-F238E27FC236}">
                  <a16:creationId xmlns:a16="http://schemas.microsoft.com/office/drawing/2014/main" id="{1D74E686-BDD1-468A-A571-389F18C390B8}"/>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4" name="Oval 53">
              <a:extLst>
                <a:ext uri="{FF2B5EF4-FFF2-40B4-BE49-F238E27FC236}">
                  <a16:creationId xmlns:a16="http://schemas.microsoft.com/office/drawing/2014/main" id="{B7D6AA88-FDAC-462D-8A01-E73E3042E180}"/>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B252A59-3CE3-4D3E-B84B-6BB0B7384A5E}"/>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B20D0076-533E-4A22-91B4-662AB7BB6D65}"/>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AD2CF81B-06E9-49D4-B506-4856A9FB5390}"/>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3C7EE456-D19F-44B5-9865-E3DCB01D48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8E152155-E1E0-43FE-A8EC-6306E5F47426}"/>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0" name="Group 59">
            <a:extLst>
              <a:ext uri="{FF2B5EF4-FFF2-40B4-BE49-F238E27FC236}">
                <a16:creationId xmlns:a16="http://schemas.microsoft.com/office/drawing/2014/main" id="{DCD209A4-B260-47C4-8AD5-3164AEB1E3BD}"/>
              </a:ext>
            </a:extLst>
          </p:cNvPr>
          <p:cNvGrpSpPr/>
          <p:nvPr userDrawn="1"/>
        </p:nvGrpSpPr>
        <p:grpSpPr>
          <a:xfrm>
            <a:off x="12431200" y="2675600"/>
            <a:ext cx="971741" cy="1940780"/>
            <a:chOff x="12431200" y="2678506"/>
            <a:chExt cx="971741" cy="1940780"/>
          </a:xfrm>
        </p:grpSpPr>
        <p:sp>
          <p:nvSpPr>
            <p:cNvPr id="61" name="Rectangle 60">
              <a:extLst>
                <a:ext uri="{FF2B5EF4-FFF2-40B4-BE49-F238E27FC236}">
                  <a16:creationId xmlns:a16="http://schemas.microsoft.com/office/drawing/2014/main" id="{802FA86B-E935-4EA7-B8E7-1FF586DCEB61}"/>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2" name="Oval 61">
              <a:extLst>
                <a:ext uri="{FF2B5EF4-FFF2-40B4-BE49-F238E27FC236}">
                  <a16:creationId xmlns:a16="http://schemas.microsoft.com/office/drawing/2014/main" id="{E2F2A8D2-13AB-4401-A4A6-15AA83CCEEA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4FEDD279-BD8D-4879-BBCC-7242817F5BB4}"/>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BEDE5A6-45EE-4916-95E8-304D76F76C70}"/>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C0914F42-50C0-43DA-8EFD-AEDB89F6BA8F}"/>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ADB6763A-E14A-4803-8AB8-A857598D20AF}"/>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7595B2DE-3371-443B-827A-8D29AB46883F}"/>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8" name="TextBox 67">
            <a:extLst>
              <a:ext uri="{FF2B5EF4-FFF2-40B4-BE49-F238E27FC236}">
                <a16:creationId xmlns:a16="http://schemas.microsoft.com/office/drawing/2014/main" id="{5F365F56-747F-48F1-B201-390A50FDC16A}"/>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9" name="Picture 68">
            <a:extLst>
              <a:ext uri="{FF2B5EF4-FFF2-40B4-BE49-F238E27FC236}">
                <a16:creationId xmlns:a16="http://schemas.microsoft.com/office/drawing/2014/main" id="{3287D134-16C9-45E4-94A3-0376D14E39DC}"/>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70" name="TextBox 69">
            <a:extLst>
              <a:ext uri="{FF2B5EF4-FFF2-40B4-BE49-F238E27FC236}">
                <a16:creationId xmlns:a16="http://schemas.microsoft.com/office/drawing/2014/main" id="{15B1906B-81AB-41E4-B957-141F333C8AC5}"/>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43444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07CF30F0-D477-5341-B92C-2C107A8F94B1}"/>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3" name="Title 2">
            <a:extLst>
              <a:ext uri="{FF2B5EF4-FFF2-40B4-BE49-F238E27FC236}">
                <a16:creationId xmlns:a16="http://schemas.microsoft.com/office/drawing/2014/main" id="{4B09B95D-1CBD-6F48-94CF-40A74FC9917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EC481AD-9FF0-5449-975D-C622F0ACF19F}"/>
              </a:ext>
            </a:extLst>
          </p:cNvPr>
          <p:cNvSpPr>
            <a:spLocks noGrp="1"/>
          </p:cNvSpPr>
          <p:nvPr>
            <p:ph type="ftr" sz="quarter" idx="15"/>
          </p:nvPr>
        </p:nvSpPr>
        <p:spPr/>
        <p:txBody>
          <a:bodyPr/>
          <a:lstStyle/>
          <a:p>
            <a:r>
              <a:rPr lang="en-US" dirty="0"/>
              <a:t>© 2023 AVEVA Group plc and its subsidiaries. All rights reserved.</a:t>
            </a:r>
            <a:endParaRPr lang="en-GB" dirty="0"/>
          </a:p>
        </p:txBody>
      </p:sp>
      <p:sp>
        <p:nvSpPr>
          <p:cNvPr id="6" name="Slide Number Placeholder 5">
            <a:extLst>
              <a:ext uri="{FF2B5EF4-FFF2-40B4-BE49-F238E27FC236}">
                <a16:creationId xmlns:a16="http://schemas.microsoft.com/office/drawing/2014/main" id="{6D1562B2-AD6B-E34C-ACCC-70A6B537DD30}"/>
              </a:ext>
            </a:extLst>
          </p:cNvPr>
          <p:cNvSpPr>
            <a:spLocks noGrp="1"/>
          </p:cNvSpPr>
          <p:nvPr>
            <p:ph type="sldNum" sz="quarter" idx="16"/>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87185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9BF2-C511-CA46-BDD2-C36BEE350D4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C19AC21-1CD0-2542-848F-A9D2CBADC0B4}"/>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6" name="Slide Number Placeholder 5">
            <a:extLst>
              <a:ext uri="{FF2B5EF4-FFF2-40B4-BE49-F238E27FC236}">
                <a16:creationId xmlns:a16="http://schemas.microsoft.com/office/drawing/2014/main" id="{F25690AC-7E6A-0C4D-BA31-49C380A7F649}"/>
              </a:ext>
            </a:extLst>
          </p:cNvPr>
          <p:cNvSpPr>
            <a:spLocks noGrp="1"/>
          </p:cNvSpPr>
          <p:nvPr>
            <p:ph type="sldNum" sz="quarter" idx="12"/>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260065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F91E29F-0029-8941-A2E4-13B078A90B87}"/>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10" name="Group 4">
            <a:extLst>
              <a:ext uri="{FF2B5EF4-FFF2-40B4-BE49-F238E27FC236}">
                <a16:creationId xmlns:a16="http://schemas.microsoft.com/office/drawing/2014/main" id="{0AE8FD8C-4215-460A-999B-552FB066D5E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1" name="Freeform 5">
              <a:extLst>
                <a:ext uri="{FF2B5EF4-FFF2-40B4-BE49-F238E27FC236}">
                  <a16:creationId xmlns:a16="http://schemas.microsoft.com/office/drawing/2014/main" id="{EFB39AD8-C733-4EF2-942B-818BF5E7C79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396C73B0-9345-4EDB-94B1-6AA1026B27CE}"/>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4FA550DC-B86E-432B-A291-49D83FE55056}"/>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60BF4E1-7DCF-4D69-9472-FB81EC6A8887}"/>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7338B91A-7618-4161-A6DE-658CFD035279}"/>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D1486F2D-D4AA-4C1C-BBD2-8B3FF08BD309}"/>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D7B798E7-5BDE-4817-81D3-CA68475DB2E4}"/>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a:extLst>
              <a:ext uri="{FF2B5EF4-FFF2-40B4-BE49-F238E27FC236}">
                <a16:creationId xmlns:a16="http://schemas.microsoft.com/office/drawing/2014/main" id="{DDC0B162-07EB-4ED4-84A2-ACF544557B9E}"/>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0E9657E1-6C96-4839-BCA7-C42810324AE2}"/>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100EBC18-6358-4A63-9B08-131634DE5CEB}"/>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55C262-8B2E-498D-B91A-37571CDE95B8}"/>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4FDB770-DF01-42BA-9938-932956327B2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E0C1DF91-3BB2-4C5B-9A8A-3231329F124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11808ED0-648E-4675-B4E0-770BCB244D5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4A32885-A7EF-468F-99CF-F9734CC38725}"/>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295FA0A3-86E5-4AFC-B2B2-E43CC0ADA2FF}"/>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E9FD60B8-9D5F-49B4-97DA-55D7B6F2E82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5E19C001-D92A-42DD-A34F-FE649A8A3384}"/>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B70AF656-FC77-47F5-8299-B5E0265AAC7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E47BFAE5-77D3-4E35-B15B-A5C4D9897B92}"/>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67719DA5-86E0-4F30-AEF6-A49F663B332A}"/>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EB012BF-D980-45E8-9535-6CC2141D869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88E47A85-6360-4E8E-9B33-28728CD7CE8E}"/>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154DCBD9-261C-41E6-A712-12B294F40FA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D4ACF2DF-3FC9-4578-9B78-6A2935237D84}"/>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B52970FF-A77E-476A-8C32-D31A4F235CDB}"/>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2A6D9301-A04F-4ABD-A8C9-7ACC556F35B3}"/>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E10E3F4-07B9-42C8-A8CD-1FEC84D2B57A}"/>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137AD44E-CB7D-4A48-A81F-28EE018FC736}"/>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98ADC8D7-5DA4-4BF1-BA55-4F21628DE28F}"/>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6BD45B49-FE6B-41EF-99B7-2E79B88BF84A}"/>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586CFEAD-7D00-4186-AAF2-8A1A5FDFBC65}"/>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1DAADCB1-95FA-48F7-B179-DED198345CDA}"/>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EF987A41-B6E6-4612-A027-FADF1FEE21C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749F55A2-57E5-47B9-BFE7-59358207AFBD}"/>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61FEB41C-17FA-4EBB-91E9-E816E4D14A1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85116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54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85BF87-BCBC-DD75-734F-C17F5DEE43AE}"/>
              </a:ext>
            </a:extLst>
          </p:cNvPr>
          <p:cNvSpPr/>
          <p:nvPr userDrawn="1"/>
        </p:nvSpPr>
        <p:spPr>
          <a:xfrm>
            <a:off x="0" y="0"/>
            <a:ext cx="9103540" cy="6858000"/>
          </a:xfrm>
          <a:prstGeom prst="rect">
            <a:avLst/>
          </a:prstGeom>
          <a:gradFill>
            <a:gsLst>
              <a:gs pos="34000">
                <a:srgbClr val="6E05AA">
                  <a:alpha val="30000"/>
                </a:srgbClr>
              </a:gs>
              <a:gs pos="0">
                <a:srgbClr val="8E10C6">
                  <a:alpha val="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164837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69653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028AED-1962-3A68-F4E7-D105FBCFDD77}"/>
              </a:ext>
            </a:extLst>
          </p:cNvPr>
          <p:cNvSpPr/>
          <p:nvPr userDrawn="1"/>
        </p:nvSpPr>
        <p:spPr>
          <a:xfrm>
            <a:off x="0" y="0"/>
            <a:ext cx="9103540" cy="6858000"/>
          </a:xfrm>
          <a:prstGeom prst="rect">
            <a:avLst/>
          </a:prstGeom>
          <a:gradFill>
            <a:gsLst>
              <a:gs pos="58000">
                <a:srgbClr val="3E1152">
                  <a:alpha val="76000"/>
                </a:srgbClr>
              </a:gs>
              <a:gs pos="0">
                <a:srgbClr val="3E1152">
                  <a:alpha val="50000"/>
                </a:srgbClr>
              </a:gs>
              <a:gs pos="100000">
                <a:srgbClr val="3E1152">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dirty="0">
                <a:solidFill>
                  <a:schemeClr val="bg1"/>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dirty="0">
                <a:solidFill>
                  <a:schemeClr val="bg1"/>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160237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636729-6562-D01A-94C6-245B800C39DB}"/>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79384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64E224-33BA-CC9A-15CA-FE9E495AD4B8}"/>
              </a:ext>
            </a:extLst>
          </p:cNvPr>
          <p:cNvSpPr/>
          <p:nvPr userDrawn="1"/>
        </p:nvSpPr>
        <p:spPr>
          <a:xfrm>
            <a:off x="0" y="0"/>
            <a:ext cx="9103540" cy="6858000"/>
          </a:xfrm>
          <a:prstGeom prst="rect">
            <a:avLst/>
          </a:prstGeom>
          <a:gradFill>
            <a:gsLst>
              <a:gs pos="58000">
                <a:srgbClr val="3E1152">
                  <a:alpha val="76000"/>
                </a:srgbClr>
              </a:gs>
              <a:gs pos="0">
                <a:srgbClr val="3E1152">
                  <a:alpha val="50000"/>
                </a:srgbClr>
              </a:gs>
              <a:gs pos="100000">
                <a:srgbClr val="3E1152">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058114" y="6008023"/>
            <a:ext cx="1619889" cy="367538"/>
          </a:xfrm>
          <a:prstGeom prst="rect">
            <a:avLst/>
          </a:prstGeom>
        </p:spPr>
      </p:pic>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4"/>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88084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5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DB84C-211E-0FE6-88B2-5D882E1FAEEC}"/>
              </a:ext>
            </a:extLst>
          </p:cNvPr>
          <p:cNvSpPr/>
          <p:nvPr userDrawn="1"/>
        </p:nvSpPr>
        <p:spPr>
          <a:xfrm>
            <a:off x="0" y="0"/>
            <a:ext cx="9103540" cy="6858000"/>
          </a:xfrm>
          <a:prstGeom prst="rect">
            <a:avLst/>
          </a:prstGeom>
          <a:gradFill>
            <a:gsLst>
              <a:gs pos="58000">
                <a:srgbClr val="6E05AA">
                  <a:alpha val="76000"/>
                </a:srgbClr>
              </a:gs>
              <a:gs pos="0">
                <a:srgbClr val="8E10C6">
                  <a:alpha val="5000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415214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6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402120-90AC-A40B-E936-346F86D7F03E}"/>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46345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1758AD-A9E4-984C-3FD2-7A7777402165}"/>
              </a:ext>
            </a:extLst>
          </p:cNvPr>
          <p:cNvSpPr/>
          <p:nvPr userDrawn="1"/>
        </p:nvSpPr>
        <p:spPr>
          <a:xfrm>
            <a:off x="0" y="0"/>
            <a:ext cx="9103540" cy="6858000"/>
          </a:xfrm>
          <a:prstGeom prst="rect">
            <a:avLst/>
          </a:prstGeom>
          <a:gradFill>
            <a:gsLst>
              <a:gs pos="34000">
                <a:srgbClr val="6E05AA">
                  <a:alpha val="30000"/>
                </a:srgbClr>
              </a:gs>
              <a:gs pos="0">
                <a:srgbClr val="8E10C6">
                  <a:alpha val="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bg1"/>
                </a:solidFill>
                <a:latin typeface="+mn-lt"/>
                <a:cs typeface="Calibri" panose="020F0502020204030204" pitchFamily="34" charset="0"/>
              </a:rPr>
              <a:t>linkedin.com/company/</a:t>
            </a:r>
            <a:r>
              <a:rPr lang="en-GB" sz="1800" b="0" dirty="0" err="1">
                <a:solidFill>
                  <a:schemeClr val="bg1"/>
                </a:solidFill>
                <a:latin typeface="+mn-lt"/>
                <a:cs typeface="Calibri" panose="020F0502020204030204" pitchFamily="34" charset="0"/>
              </a:rPr>
              <a:t>aveva</a:t>
            </a:r>
            <a:r>
              <a:rPr lang="en-GB" sz="1800" b="0" dirty="0">
                <a:solidFill>
                  <a:schemeClr val="bg1"/>
                </a:solidFill>
                <a:latin typeface="+mn-lt"/>
                <a:cs typeface="Calibri" panose="020F0502020204030204" pitchFamily="34" charset="0"/>
              </a:rPr>
              <a:t> </a:t>
            </a:r>
          </a:p>
          <a:p>
            <a:pPr>
              <a:lnSpc>
                <a:spcPct val="150000"/>
              </a:lnSpc>
            </a:pPr>
            <a:r>
              <a:rPr lang="en-GB" sz="1800" b="0" noProof="1">
                <a:solidFill>
                  <a:schemeClr val="bg1"/>
                </a:solidFill>
                <a:latin typeface="+mn-lt"/>
                <a:cs typeface="Calibri" panose="020F0502020204030204" pitchFamily="34" charset="0"/>
              </a:rPr>
              <a:t>@avevagroup</a:t>
            </a:r>
            <a:r>
              <a:rPr lang="en-GB" sz="1800" b="0" dirty="0">
                <a:solidFill>
                  <a:schemeClr val="bg1"/>
                </a:solidFill>
                <a:latin typeface="+mn-lt"/>
                <a:cs typeface="Calibri" panose="020F0502020204030204" pitchFamily="34" charset="0"/>
              </a:rPr>
              <a:t> </a:t>
            </a:r>
          </a:p>
        </p:txBody>
      </p:sp>
      <p:sp>
        <p:nvSpPr>
          <p:cNvPr id="74" name="TextBox 73">
            <a:extLst>
              <a:ext uri="{FF2B5EF4-FFF2-40B4-BE49-F238E27FC236}">
                <a16:creationId xmlns:a16="http://schemas.microsoft.com/office/drawing/2014/main" id="{5CC7D704-5F56-4F2C-A11C-B264B4121718}"/>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bg1"/>
                </a:solidFill>
                <a:latin typeface="+mn-lt"/>
                <a:cs typeface="Calibri" panose="020F0502020204030204" pitchFamily="34" charset="0"/>
              </a:rPr>
              <a:t>About AVEVA </a:t>
            </a:r>
          </a:p>
          <a:p>
            <a:pPr>
              <a:lnSpc>
                <a:spcPts val="1200"/>
              </a:lnSpc>
              <a:spcAft>
                <a:spcPts val="600"/>
              </a:spcAft>
            </a:pPr>
            <a:r>
              <a:rPr lang="en-US" sz="1000" spc="20" dirty="0">
                <a:solidFill>
                  <a:schemeClr val="bg1"/>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bg1"/>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bg1"/>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bg1"/>
                </a:solidFill>
                <a:latin typeface="+mn-lt"/>
                <a:cs typeface="Calibri" panose="020F0502020204030204" pitchFamily="34" charset="0"/>
              </a:rPr>
              <a:t>Learn more at </a:t>
            </a:r>
            <a:r>
              <a:rPr lang="en-US" sz="1000" spc="20" dirty="0">
                <a:solidFill>
                  <a:schemeClr val="bg1"/>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spc="20" dirty="0">
                <a:solidFill>
                  <a:schemeClr val="bg1"/>
                </a:solidFill>
                <a:latin typeface="+mn-lt"/>
                <a:cs typeface="Calibri" panose="020F0502020204030204" pitchFamily="34" charset="0"/>
              </a:rPr>
              <a:t> </a:t>
            </a:r>
            <a:endParaRPr lang="en-GB" sz="1000" b="0" spc="20" dirty="0">
              <a:solidFill>
                <a:schemeClr val="bg1"/>
              </a:solidFill>
              <a:latin typeface="+mn-lt"/>
              <a:cs typeface="Calibri" panose="020F0502020204030204" pitchFamily="34" charset="0"/>
            </a:endParaRP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630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tx2"/>
                </a:solidFill>
                <a:latin typeface="+mn-lt"/>
                <a:cs typeface="Calibri" panose="020F0502020204030204" pitchFamily="34" charset="0"/>
              </a:rPr>
              <a:t>linkedin.com/company/</a:t>
            </a:r>
            <a:r>
              <a:rPr lang="en-GB" sz="1800" b="0" dirty="0" err="1">
                <a:solidFill>
                  <a:schemeClr val="tx2"/>
                </a:solidFill>
                <a:latin typeface="+mn-lt"/>
                <a:cs typeface="Calibri" panose="020F0502020204030204" pitchFamily="34" charset="0"/>
              </a:rPr>
              <a:t>aveva</a:t>
            </a:r>
            <a:r>
              <a:rPr lang="en-GB" sz="1800" b="0" dirty="0">
                <a:solidFill>
                  <a:schemeClr val="tx2"/>
                </a:solidFill>
                <a:latin typeface="+mn-lt"/>
                <a:cs typeface="Calibri" panose="020F0502020204030204" pitchFamily="34" charset="0"/>
              </a:rPr>
              <a:t> </a:t>
            </a:r>
          </a:p>
          <a:p>
            <a:pPr>
              <a:lnSpc>
                <a:spcPct val="150000"/>
              </a:lnSpc>
            </a:pPr>
            <a:r>
              <a:rPr lang="en-GB" sz="1800" b="0" noProof="1">
                <a:solidFill>
                  <a:schemeClr val="tx2"/>
                </a:solidFill>
                <a:latin typeface="+mn-lt"/>
                <a:cs typeface="Calibri" panose="020F0502020204030204" pitchFamily="34" charset="0"/>
              </a:rPr>
              <a:t>@avevagroup</a:t>
            </a:r>
            <a:r>
              <a:rPr lang="en-GB" sz="1800" b="0" dirty="0">
                <a:solidFill>
                  <a:schemeClr val="tx2"/>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F6179662-44EA-7BE1-18D4-33B691394926}"/>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tx2"/>
                </a:solidFill>
                <a:latin typeface="+mn-lt"/>
                <a:cs typeface="Calibri" panose="020F0502020204030204" pitchFamily="34" charset="0"/>
              </a:rPr>
              <a:t>About AVEVA </a:t>
            </a:r>
          </a:p>
          <a:p>
            <a:pPr>
              <a:lnSpc>
                <a:spcPts val="1200"/>
              </a:lnSpc>
              <a:spcAft>
                <a:spcPts val="600"/>
              </a:spcAft>
            </a:pPr>
            <a:r>
              <a:rPr lang="en-US" sz="1000" spc="20" dirty="0">
                <a:solidFill>
                  <a:schemeClr val="tx2"/>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tx2"/>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tx2"/>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tx2"/>
                </a:solidFill>
                <a:latin typeface="+mn-lt"/>
                <a:cs typeface="Calibri" panose="020F0502020204030204" pitchFamily="34" charset="0"/>
              </a:rPr>
              <a:t>Learn more at </a:t>
            </a:r>
            <a:r>
              <a:rPr lang="en-US" sz="1000" kern="1200" spc="20" dirty="0">
                <a:solidFill>
                  <a:srgbClr val="4D69E0"/>
                </a:solidFill>
                <a:latin typeface="+mn-lt"/>
                <a:ea typeface="+mn-ea"/>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kern="1200" spc="20" dirty="0">
                <a:solidFill>
                  <a:srgbClr val="4D69E0"/>
                </a:solidFill>
                <a:latin typeface="+mn-lt"/>
                <a:ea typeface="+mn-ea"/>
                <a:cs typeface="Calibri" panose="020F0502020204030204" pitchFamily="34" charset="0"/>
              </a:rPr>
              <a:t> </a:t>
            </a:r>
            <a:endParaRPr lang="en-GB" sz="1000" kern="1200" spc="20" dirty="0">
              <a:solidFill>
                <a:srgbClr val="4D69E0"/>
              </a:solidFill>
              <a:latin typeface="+mn-lt"/>
              <a:ea typeface="+mn-ea"/>
              <a:cs typeface="Calibri" panose="020F0502020204030204" pitchFamily="34" charset="0"/>
            </a:endParaRPr>
          </a:p>
        </p:txBody>
      </p:sp>
    </p:spTree>
    <p:extLst>
      <p:ext uri="{BB962C8B-B14F-4D97-AF65-F5344CB8AC3E}">
        <p14:creationId xmlns:p14="http://schemas.microsoft.com/office/powerpoint/2010/main" val="426639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D54FE2-CB85-9BF5-E578-4FD6420D2B62}"/>
              </a:ext>
            </a:extLst>
          </p:cNvPr>
          <p:cNvSpPr/>
          <p:nvPr userDrawn="1"/>
        </p:nvSpPr>
        <p:spPr>
          <a:xfrm>
            <a:off x="0" y="0"/>
            <a:ext cx="9103540" cy="6858000"/>
          </a:xfrm>
          <a:prstGeom prst="rect">
            <a:avLst/>
          </a:prstGeom>
          <a:gradFill>
            <a:gsLst>
              <a:gs pos="58000">
                <a:srgbClr val="3E1152">
                  <a:alpha val="76000"/>
                </a:srgbClr>
              </a:gs>
              <a:gs pos="0">
                <a:srgbClr val="3E1152">
                  <a:alpha val="50000"/>
                </a:srgbClr>
              </a:gs>
              <a:gs pos="100000">
                <a:srgbClr val="3E1152">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bg1"/>
                </a:solidFill>
                <a:latin typeface="+mn-lt"/>
                <a:cs typeface="Calibri" panose="020F0502020204030204" pitchFamily="34" charset="0"/>
              </a:rPr>
              <a:t>linkedin.com/company/</a:t>
            </a:r>
            <a:r>
              <a:rPr lang="en-GB" sz="1800" b="0" dirty="0" err="1">
                <a:solidFill>
                  <a:schemeClr val="bg1"/>
                </a:solidFill>
                <a:latin typeface="+mn-lt"/>
                <a:cs typeface="Calibri" panose="020F0502020204030204" pitchFamily="34" charset="0"/>
              </a:rPr>
              <a:t>aveva</a:t>
            </a:r>
            <a:r>
              <a:rPr lang="en-GB" sz="1800" b="0" dirty="0">
                <a:solidFill>
                  <a:schemeClr val="bg1"/>
                </a:solidFill>
                <a:latin typeface="+mn-lt"/>
                <a:cs typeface="Calibri" panose="020F0502020204030204" pitchFamily="34" charset="0"/>
              </a:rPr>
              <a:t> </a:t>
            </a:r>
          </a:p>
          <a:p>
            <a:pPr>
              <a:lnSpc>
                <a:spcPct val="150000"/>
              </a:lnSpc>
            </a:pPr>
            <a:r>
              <a:rPr lang="en-GB" sz="1800" b="0" noProof="1">
                <a:solidFill>
                  <a:schemeClr val="bg1"/>
                </a:solidFill>
                <a:latin typeface="+mn-lt"/>
                <a:cs typeface="Calibri" panose="020F0502020204030204" pitchFamily="34" charset="0"/>
              </a:rPr>
              <a:t>@avevagroup</a:t>
            </a:r>
            <a:r>
              <a:rPr lang="en-GB" sz="1800" b="0" dirty="0">
                <a:solidFill>
                  <a:schemeClr val="bg1"/>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665FB058-6305-A206-ECE4-04C8E1087DB7}"/>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bg1"/>
                </a:solidFill>
                <a:latin typeface="+mn-lt"/>
                <a:cs typeface="Calibri" panose="020F0502020204030204" pitchFamily="34" charset="0"/>
              </a:rPr>
              <a:t>About AVEVA </a:t>
            </a:r>
          </a:p>
          <a:p>
            <a:pPr>
              <a:lnSpc>
                <a:spcPts val="1200"/>
              </a:lnSpc>
              <a:spcAft>
                <a:spcPts val="600"/>
              </a:spcAft>
            </a:pPr>
            <a:r>
              <a:rPr lang="en-US" sz="1000" spc="20" dirty="0">
                <a:solidFill>
                  <a:schemeClr val="bg1"/>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bg1"/>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bg1"/>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bg1"/>
                </a:solidFill>
                <a:latin typeface="+mn-lt"/>
                <a:cs typeface="Calibri" panose="020F0502020204030204" pitchFamily="34" charset="0"/>
              </a:rPr>
              <a:t>Learn more at </a:t>
            </a:r>
            <a:r>
              <a:rPr lang="en-US" sz="1000" spc="20" dirty="0">
                <a:solidFill>
                  <a:schemeClr val="bg1"/>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spc="20" dirty="0">
                <a:solidFill>
                  <a:schemeClr val="bg1"/>
                </a:solidFill>
                <a:latin typeface="+mn-lt"/>
                <a:cs typeface="Calibri" panose="020F0502020204030204" pitchFamily="34" charset="0"/>
              </a:rPr>
              <a:t> </a:t>
            </a:r>
            <a:endParaRPr lang="en-GB" sz="1000" b="0" spc="20" dirty="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78451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A6732B-01C8-C805-1F50-2CE876EFC8F6}"/>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tx2"/>
                </a:solidFill>
                <a:latin typeface="+mn-lt"/>
                <a:cs typeface="Calibri" panose="020F0502020204030204" pitchFamily="34" charset="0"/>
              </a:rPr>
              <a:t>linkedin.com/company/</a:t>
            </a:r>
            <a:r>
              <a:rPr lang="en-GB" sz="1800" b="0" dirty="0" err="1">
                <a:solidFill>
                  <a:schemeClr val="tx2"/>
                </a:solidFill>
                <a:latin typeface="+mn-lt"/>
                <a:cs typeface="Calibri" panose="020F0502020204030204" pitchFamily="34" charset="0"/>
              </a:rPr>
              <a:t>aveva</a:t>
            </a:r>
            <a:r>
              <a:rPr lang="en-GB" sz="1800" b="0" dirty="0">
                <a:solidFill>
                  <a:schemeClr val="tx2"/>
                </a:solidFill>
                <a:latin typeface="+mn-lt"/>
                <a:cs typeface="Calibri" panose="020F0502020204030204" pitchFamily="34" charset="0"/>
              </a:rPr>
              <a:t> </a:t>
            </a:r>
          </a:p>
          <a:p>
            <a:pPr>
              <a:lnSpc>
                <a:spcPct val="150000"/>
              </a:lnSpc>
            </a:pPr>
            <a:r>
              <a:rPr lang="en-GB" sz="1800" b="0" noProof="1">
                <a:solidFill>
                  <a:schemeClr val="tx2"/>
                </a:solidFill>
                <a:latin typeface="+mn-lt"/>
                <a:cs typeface="Calibri" panose="020F0502020204030204" pitchFamily="34" charset="0"/>
              </a:rPr>
              <a:t>@avevagroup</a:t>
            </a:r>
            <a:r>
              <a:rPr lang="en-GB" sz="1800" b="0" dirty="0">
                <a:solidFill>
                  <a:schemeClr val="tx2"/>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4CD52F43-E6DA-794E-B089-D7FFF138BD49}"/>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tx2"/>
                </a:solidFill>
                <a:latin typeface="+mn-lt"/>
                <a:cs typeface="Calibri" panose="020F0502020204030204" pitchFamily="34" charset="0"/>
              </a:rPr>
              <a:t>About AVEVA </a:t>
            </a:r>
          </a:p>
          <a:p>
            <a:pPr>
              <a:lnSpc>
                <a:spcPts val="1200"/>
              </a:lnSpc>
              <a:spcAft>
                <a:spcPts val="600"/>
              </a:spcAft>
            </a:pPr>
            <a:r>
              <a:rPr lang="en-US" sz="1000" spc="20" dirty="0">
                <a:solidFill>
                  <a:schemeClr val="tx2"/>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tx2"/>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tx2"/>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tx2"/>
                </a:solidFill>
                <a:latin typeface="+mn-lt"/>
                <a:cs typeface="Calibri" panose="020F0502020204030204" pitchFamily="34" charset="0"/>
              </a:rPr>
              <a:t>Learn more at </a:t>
            </a:r>
            <a:r>
              <a:rPr lang="en-US" sz="1000" kern="1200" spc="20" dirty="0">
                <a:solidFill>
                  <a:srgbClr val="4D69E0"/>
                </a:solidFill>
                <a:latin typeface="+mn-lt"/>
                <a:ea typeface="+mn-ea"/>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kern="1200" spc="20" dirty="0">
                <a:solidFill>
                  <a:srgbClr val="4D69E0"/>
                </a:solidFill>
                <a:latin typeface="+mn-lt"/>
                <a:ea typeface="+mn-ea"/>
                <a:cs typeface="Calibri" panose="020F0502020204030204" pitchFamily="34" charset="0"/>
              </a:rPr>
              <a:t> </a:t>
            </a:r>
            <a:endParaRPr lang="en-GB" sz="1000" kern="1200" spc="20" dirty="0">
              <a:solidFill>
                <a:srgbClr val="4D69E0"/>
              </a:solidFill>
              <a:latin typeface="+mn-lt"/>
              <a:ea typeface="+mn-ea"/>
              <a:cs typeface="Calibri" panose="020F0502020204030204" pitchFamily="34" charset="0"/>
            </a:endParaRPr>
          </a:p>
        </p:txBody>
      </p:sp>
    </p:spTree>
    <p:extLst>
      <p:ext uri="{BB962C8B-B14F-4D97-AF65-F5344CB8AC3E}">
        <p14:creationId xmlns:p14="http://schemas.microsoft.com/office/powerpoint/2010/main" val="356720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5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36B0E7-9669-629D-9421-06FDEB383FDE}"/>
              </a:ext>
            </a:extLst>
          </p:cNvPr>
          <p:cNvSpPr/>
          <p:nvPr userDrawn="1"/>
        </p:nvSpPr>
        <p:spPr>
          <a:xfrm>
            <a:off x="0" y="0"/>
            <a:ext cx="9103540" cy="6858000"/>
          </a:xfrm>
          <a:prstGeom prst="rect">
            <a:avLst/>
          </a:prstGeom>
          <a:gradFill>
            <a:gsLst>
              <a:gs pos="58000">
                <a:srgbClr val="6E05AA">
                  <a:alpha val="76000"/>
                </a:srgbClr>
              </a:gs>
              <a:gs pos="0">
                <a:srgbClr val="8E10C6">
                  <a:alpha val="5000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bg1"/>
                </a:solidFill>
                <a:latin typeface="+mn-lt"/>
                <a:cs typeface="Calibri" panose="020F0502020204030204" pitchFamily="34" charset="0"/>
              </a:rPr>
              <a:t>linkedin.com/company/</a:t>
            </a:r>
            <a:r>
              <a:rPr lang="en-GB" sz="1800" b="0" dirty="0" err="1">
                <a:solidFill>
                  <a:schemeClr val="bg1"/>
                </a:solidFill>
                <a:latin typeface="+mn-lt"/>
                <a:cs typeface="Calibri" panose="020F0502020204030204" pitchFamily="34" charset="0"/>
              </a:rPr>
              <a:t>aveva</a:t>
            </a:r>
            <a:r>
              <a:rPr lang="en-GB" sz="1800" b="0" dirty="0">
                <a:solidFill>
                  <a:schemeClr val="bg1"/>
                </a:solidFill>
                <a:latin typeface="+mn-lt"/>
                <a:cs typeface="Calibri" panose="020F0502020204030204" pitchFamily="34" charset="0"/>
              </a:rPr>
              <a:t> </a:t>
            </a:r>
          </a:p>
          <a:p>
            <a:pPr>
              <a:lnSpc>
                <a:spcPct val="150000"/>
              </a:lnSpc>
            </a:pPr>
            <a:r>
              <a:rPr lang="en-GB" sz="1800" b="0" noProof="1">
                <a:solidFill>
                  <a:schemeClr val="bg1"/>
                </a:solidFill>
                <a:latin typeface="+mn-lt"/>
                <a:cs typeface="Calibri" panose="020F0502020204030204" pitchFamily="34" charset="0"/>
              </a:rPr>
              <a:t>@avevagroup</a:t>
            </a:r>
            <a:r>
              <a:rPr lang="en-GB" sz="1800" b="0" dirty="0">
                <a:solidFill>
                  <a:schemeClr val="bg1"/>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64A31D11-75C2-B5A8-1C29-FB801BEC7C97}"/>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bg1"/>
                </a:solidFill>
                <a:latin typeface="+mn-lt"/>
                <a:cs typeface="Calibri" panose="020F0502020204030204" pitchFamily="34" charset="0"/>
              </a:rPr>
              <a:t>About AVEVA </a:t>
            </a:r>
          </a:p>
          <a:p>
            <a:pPr>
              <a:lnSpc>
                <a:spcPts val="1200"/>
              </a:lnSpc>
              <a:spcAft>
                <a:spcPts val="600"/>
              </a:spcAft>
            </a:pPr>
            <a:r>
              <a:rPr lang="en-US" sz="1000" spc="20" dirty="0">
                <a:solidFill>
                  <a:schemeClr val="bg1"/>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bg1"/>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bg1"/>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bg1"/>
                </a:solidFill>
                <a:latin typeface="+mn-lt"/>
                <a:cs typeface="Calibri" panose="020F0502020204030204" pitchFamily="34" charset="0"/>
              </a:rPr>
              <a:t>Learn more at </a:t>
            </a:r>
            <a:r>
              <a:rPr lang="en-US" sz="1000" spc="20" dirty="0">
                <a:solidFill>
                  <a:schemeClr val="bg1"/>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spc="20" dirty="0">
                <a:solidFill>
                  <a:schemeClr val="bg1"/>
                </a:solidFill>
                <a:latin typeface="+mn-lt"/>
                <a:cs typeface="Calibri" panose="020F0502020204030204" pitchFamily="34" charset="0"/>
              </a:rPr>
              <a:t> </a:t>
            </a:r>
            <a:endParaRPr lang="en-GB" sz="1000" b="0" spc="20" dirty="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316607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6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826EC2-1DAF-CDD8-BE36-0E0AD51F3F7B}"/>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tx2"/>
                </a:solidFill>
                <a:latin typeface="+mn-lt"/>
                <a:cs typeface="Calibri" panose="020F0502020204030204" pitchFamily="34" charset="0"/>
              </a:rPr>
              <a:t>linkedin.com/company/</a:t>
            </a:r>
            <a:r>
              <a:rPr lang="en-GB" sz="1800" b="0" dirty="0" err="1">
                <a:solidFill>
                  <a:schemeClr val="tx2"/>
                </a:solidFill>
                <a:latin typeface="+mn-lt"/>
                <a:cs typeface="Calibri" panose="020F0502020204030204" pitchFamily="34" charset="0"/>
              </a:rPr>
              <a:t>aveva</a:t>
            </a:r>
            <a:r>
              <a:rPr lang="en-GB" sz="1800" b="0" dirty="0">
                <a:solidFill>
                  <a:schemeClr val="tx2"/>
                </a:solidFill>
                <a:latin typeface="+mn-lt"/>
                <a:cs typeface="Calibri" panose="020F0502020204030204" pitchFamily="34" charset="0"/>
              </a:rPr>
              <a:t> </a:t>
            </a:r>
          </a:p>
          <a:p>
            <a:pPr>
              <a:lnSpc>
                <a:spcPct val="150000"/>
              </a:lnSpc>
            </a:pPr>
            <a:r>
              <a:rPr lang="en-GB" sz="1800" b="0" noProof="1">
                <a:solidFill>
                  <a:schemeClr val="tx2"/>
                </a:solidFill>
                <a:latin typeface="+mn-lt"/>
                <a:cs typeface="Calibri" panose="020F0502020204030204" pitchFamily="34" charset="0"/>
              </a:rPr>
              <a:t>@avevagroup</a:t>
            </a:r>
            <a:r>
              <a:rPr lang="en-GB" sz="1800" b="0" dirty="0">
                <a:solidFill>
                  <a:schemeClr val="tx2"/>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A1B3040C-CC20-3790-2641-010F6CAB746B}"/>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tx2"/>
                </a:solidFill>
                <a:latin typeface="+mn-lt"/>
                <a:cs typeface="Calibri" panose="020F0502020204030204" pitchFamily="34" charset="0"/>
              </a:rPr>
              <a:t>About AVEVA </a:t>
            </a:r>
          </a:p>
          <a:p>
            <a:pPr>
              <a:lnSpc>
                <a:spcPts val="1200"/>
              </a:lnSpc>
              <a:spcAft>
                <a:spcPts val="600"/>
              </a:spcAft>
            </a:pPr>
            <a:r>
              <a:rPr lang="en-US" sz="1000" spc="20" dirty="0">
                <a:solidFill>
                  <a:schemeClr val="tx2"/>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tx2"/>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tx2"/>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tx2"/>
                </a:solidFill>
                <a:latin typeface="+mn-lt"/>
                <a:cs typeface="Calibri" panose="020F0502020204030204" pitchFamily="34" charset="0"/>
              </a:rPr>
              <a:t>Learn more at </a:t>
            </a:r>
            <a:r>
              <a:rPr lang="en-US" sz="1000" kern="1200" spc="20" dirty="0">
                <a:solidFill>
                  <a:srgbClr val="4D69E0"/>
                </a:solidFill>
                <a:latin typeface="+mn-lt"/>
                <a:ea typeface="+mn-ea"/>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kern="1200" spc="20" dirty="0">
                <a:solidFill>
                  <a:srgbClr val="4D69E0"/>
                </a:solidFill>
                <a:latin typeface="+mn-lt"/>
                <a:ea typeface="+mn-ea"/>
                <a:cs typeface="Calibri" panose="020F0502020204030204" pitchFamily="34" charset="0"/>
              </a:rPr>
              <a:t> </a:t>
            </a:r>
            <a:endParaRPr lang="en-GB" sz="1000" kern="1200" spc="20" dirty="0">
              <a:solidFill>
                <a:srgbClr val="4D69E0"/>
              </a:solidFill>
              <a:latin typeface="+mn-lt"/>
              <a:ea typeface="+mn-ea"/>
              <a:cs typeface="Calibri" panose="020F0502020204030204" pitchFamily="34" charset="0"/>
            </a:endParaRPr>
          </a:p>
        </p:txBody>
      </p:sp>
    </p:spTree>
    <p:extLst>
      <p:ext uri="{BB962C8B-B14F-4D97-AF65-F5344CB8AC3E}">
        <p14:creationId xmlns:p14="http://schemas.microsoft.com/office/powerpoint/2010/main" val="217730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O NOT USE MASTER SLIDES THAT APPEAR AFTER THIS">
    <p:bg>
      <p:bgPr>
        <a:solidFill>
          <a:srgbClr val="F7065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D675-D839-F94A-B760-92F5AE9D58BA}"/>
              </a:ext>
            </a:extLst>
          </p:cNvPr>
          <p:cNvSpPr>
            <a:spLocks noGrp="1"/>
          </p:cNvSpPr>
          <p:nvPr>
            <p:ph type="title" hasCustomPrompt="1"/>
          </p:nvPr>
        </p:nvSpPr>
        <p:spPr>
          <a:xfrm>
            <a:off x="612648" y="585216"/>
            <a:ext cx="10972800" cy="5671328"/>
          </a:xfrm>
        </p:spPr>
        <p:txBody>
          <a:bodyPr>
            <a:normAutofit/>
          </a:bodyPr>
          <a:lstStyle>
            <a:lvl1pPr>
              <a:defRPr sz="6600">
                <a:solidFill>
                  <a:schemeClr val="bg1"/>
                </a:solidFill>
              </a:defRPr>
            </a:lvl1pPr>
          </a:lstStyle>
          <a:p>
            <a:r>
              <a:rPr lang="en-US" dirty="0"/>
              <a:t>NOTE: </a:t>
            </a:r>
            <a:br>
              <a:rPr lang="en-US" dirty="0"/>
            </a:br>
            <a:r>
              <a:rPr lang="en-US" dirty="0"/>
              <a:t>ANY SLIDE MASTERS APPEARING AFTER THIS ARE OUT OF DATE. </a:t>
            </a:r>
            <a:br>
              <a:rPr lang="en-US" dirty="0"/>
            </a:br>
            <a:br>
              <a:rPr lang="en-US" dirty="0"/>
            </a:br>
            <a:r>
              <a:rPr lang="en-US" dirty="0"/>
              <a:t>PLEASE SELECT A SLIDE LAYOUT FROM ONE OF THE PRECEDING SLIDE MASTERS.</a:t>
            </a:r>
          </a:p>
        </p:txBody>
      </p:sp>
      <p:sp>
        <p:nvSpPr>
          <p:cNvPr id="4" name="TextBox 3">
            <a:extLst>
              <a:ext uri="{FF2B5EF4-FFF2-40B4-BE49-F238E27FC236}">
                <a16:creationId xmlns:a16="http://schemas.microsoft.com/office/drawing/2014/main" id="{9AD5DACC-6660-F749-B6B2-69AC9AA32DBE}"/>
              </a:ext>
            </a:extLst>
          </p:cNvPr>
          <p:cNvSpPr txBox="1"/>
          <p:nvPr userDrawn="1"/>
        </p:nvSpPr>
        <p:spPr>
          <a:xfrm>
            <a:off x="0" y="-260574"/>
            <a:ext cx="12192000" cy="180001"/>
          </a:xfrm>
          <a:prstGeom prst="rect">
            <a:avLst/>
          </a:prstGeom>
          <a:noFill/>
        </p:spPr>
        <p:txBody>
          <a:bodyPr wrap="square" lIns="0" rtlCol="0" anchor="ctr" anchorCtr="0">
            <a:noAutofit/>
          </a:bodyPr>
          <a:lstStyle/>
          <a:p>
            <a:pPr algn="ctr"/>
            <a:r>
              <a:rPr lang="en-GB" sz="1000" baseline="0" dirty="0">
                <a:solidFill>
                  <a:schemeClr val="bg1">
                    <a:lumMod val="65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40489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Customer story - Without quot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41" name="Group 40">
            <a:extLst>
              <a:ext uri="{FF2B5EF4-FFF2-40B4-BE49-F238E27FC236}">
                <a16:creationId xmlns:a16="http://schemas.microsoft.com/office/drawing/2014/main" id="{DDC0B162-07EB-4ED4-84A2-ACF544557B9E}"/>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0E9657E1-6C96-4839-BCA7-C42810324AE2}"/>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100EBC18-6358-4A63-9B08-131634DE5CEB}"/>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55C262-8B2E-498D-B91A-37571CDE95B8}"/>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4FDB770-DF01-42BA-9938-932956327B2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E0C1DF91-3BB2-4C5B-9A8A-3231329F124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11808ED0-648E-4675-B4E0-770BCB244D5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4A32885-A7EF-468F-99CF-F9734CC38725}"/>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295FA0A3-86E5-4AFC-B2B2-E43CC0ADA2FF}"/>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E9FD60B8-9D5F-49B4-97DA-55D7B6F2E82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5E19C001-D92A-42DD-A34F-FE649A8A3384}"/>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B70AF656-FC77-47F5-8299-B5E0265AAC7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E47BFAE5-77D3-4E35-B15B-A5C4D9897B92}"/>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67719DA5-86E0-4F30-AEF6-A49F663B332A}"/>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EB012BF-D980-45E8-9535-6CC2141D869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88E47A85-6360-4E8E-9B33-28728CD7CE8E}"/>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154DCBD9-261C-41E6-A712-12B294F40FA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D4ACF2DF-3FC9-4578-9B78-6A2935237D84}"/>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B52970FF-A77E-476A-8C32-D31A4F235CDB}"/>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2A6D9301-A04F-4ABD-A8C9-7ACC556F35B3}"/>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E10E3F4-07B9-42C8-A8CD-1FEC84D2B57A}"/>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137AD44E-CB7D-4A48-A81F-28EE018FC736}"/>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98ADC8D7-5DA4-4BF1-BA55-4F21628DE28F}"/>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6BD45B49-FE6B-41EF-99B7-2E79B88BF84A}"/>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586CFEAD-7D00-4186-AAF2-8A1A5FDFBC65}"/>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1DAADCB1-95FA-48F7-B179-DED198345CDA}"/>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EF987A41-B6E6-4612-A027-FADF1FEE21C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68" name="Picture 67">
            <a:extLst>
              <a:ext uri="{FF2B5EF4-FFF2-40B4-BE49-F238E27FC236}">
                <a16:creationId xmlns:a16="http://schemas.microsoft.com/office/drawing/2014/main" id="{749F55A2-57E5-47B9-BFE7-59358207AFB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61FEB41C-17FA-4EBB-91E9-E816E4D14A1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29" name="Text Placeholder 7">
            <a:extLst>
              <a:ext uri="{FF2B5EF4-FFF2-40B4-BE49-F238E27FC236}">
                <a16:creationId xmlns:a16="http://schemas.microsoft.com/office/drawing/2014/main" id="{088AE2B9-621D-FDB9-F787-C4BEA0DBF660}"/>
              </a:ext>
            </a:extLst>
          </p:cNvPr>
          <p:cNvSpPr>
            <a:spLocks noGrp="1"/>
          </p:cNvSpPr>
          <p:nvPr>
            <p:ph type="body" sz="quarter" idx="14" hasCustomPrompt="1"/>
          </p:nvPr>
        </p:nvSpPr>
        <p:spPr>
          <a:xfrm>
            <a:off x="612646" y="539496"/>
            <a:ext cx="4572000" cy="185631"/>
          </a:xfrm>
        </p:spPr>
        <p:txBody>
          <a:bodyPr lIns="0" tIns="0">
            <a:noAutofit/>
          </a:bodyPr>
          <a:lstStyle>
            <a:lvl1pPr marL="18288" indent="0">
              <a:lnSpc>
                <a:spcPct val="95000"/>
              </a:lnSpc>
              <a:spcBef>
                <a:spcPts val="800"/>
              </a:spcBef>
              <a:spcAft>
                <a:spcPts val="0"/>
              </a:spcAft>
              <a:buNone/>
              <a:defRPr sz="1200" b="1" cap="none" spc="0" baseline="0">
                <a:solidFill>
                  <a:schemeClr val="accent1"/>
                </a:solidFill>
              </a:defRPr>
            </a:lvl1pPr>
          </a:lstStyle>
          <a:p>
            <a:pPr lvl="0"/>
            <a:r>
              <a:rPr lang="en-GB"/>
              <a:t>[INDUSTRY]  |  [LOCATION]</a:t>
            </a:r>
          </a:p>
        </p:txBody>
      </p:sp>
      <p:sp>
        <p:nvSpPr>
          <p:cNvPr id="5" name="Footer Placeholder 6">
            <a:extLst>
              <a:ext uri="{FF2B5EF4-FFF2-40B4-BE49-F238E27FC236}">
                <a16:creationId xmlns:a16="http://schemas.microsoft.com/office/drawing/2014/main" id="{D7FD0064-7589-25F8-8124-47F34A3DBEF2}"/>
              </a:ext>
            </a:extLst>
          </p:cNvPr>
          <p:cNvSpPr>
            <a:spLocks noGrp="1"/>
          </p:cNvSpPr>
          <p:nvPr>
            <p:ph type="ftr" sz="quarter" idx="23"/>
          </p:nvPr>
        </p:nvSpPr>
        <p:spPr>
          <a:xfrm>
            <a:off x="612648" y="6256544"/>
            <a:ext cx="6355076" cy="322056"/>
          </a:xfrm>
        </p:spPr>
        <p:txBody>
          <a:bodyPr/>
          <a:lstStyle/>
          <a:p>
            <a:r>
              <a:rPr lang="en-US"/>
              <a:t>© 2023 AVEVA Group Limited and its subsidiaries. All rights reserved.</a:t>
            </a:r>
            <a:endParaRPr lang="en-GB"/>
          </a:p>
        </p:txBody>
      </p:sp>
      <p:grpSp>
        <p:nvGrpSpPr>
          <p:cNvPr id="71" name="Group 4">
            <a:extLst>
              <a:ext uri="{FF2B5EF4-FFF2-40B4-BE49-F238E27FC236}">
                <a16:creationId xmlns:a16="http://schemas.microsoft.com/office/drawing/2014/main" id="{15A846A9-132B-0F2B-37E7-FC49BE1F15CE}"/>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72" name="Freeform 5">
              <a:extLst>
                <a:ext uri="{FF2B5EF4-FFF2-40B4-BE49-F238E27FC236}">
                  <a16:creationId xmlns:a16="http://schemas.microsoft.com/office/drawing/2014/main" id="{9C9A5CA2-2831-71E9-01AB-7C04F47FFF3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46607433-B97C-C232-362A-BCDB08507D88}"/>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A5A9754F-037C-87EE-DB8C-2EF70FFBB8E0}"/>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B70D8FE3-424F-E1C3-530C-64BE12C8D98A}"/>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FD2BFE0D-469E-E378-D537-95F7528D64B2}"/>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E9C468B4-3F9D-376D-ECAA-0C8CE3DE86F1}"/>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D92C0167-9DF3-42CF-81CD-D8395D31B30C}"/>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Picture Placeholder 3">
            <a:extLst>
              <a:ext uri="{FF2B5EF4-FFF2-40B4-BE49-F238E27FC236}">
                <a16:creationId xmlns:a16="http://schemas.microsoft.com/office/drawing/2014/main" id="{F5940E8C-1F42-6D3D-A551-FE7C6FF86F7A}"/>
              </a:ext>
              <a:ext uri="{C183D7F6-B498-43B3-948B-1728B52AA6E4}">
                <adec:decorative xmlns:adec="http://schemas.microsoft.com/office/drawing/2017/decorative" val="1"/>
              </a:ext>
            </a:extLst>
          </p:cNvPr>
          <p:cNvSpPr>
            <a:spLocks noGrp="1"/>
          </p:cNvSpPr>
          <p:nvPr>
            <p:ph type="pic" sz="quarter" idx="15" hasCustomPrompt="1"/>
          </p:nvPr>
        </p:nvSpPr>
        <p:spPr>
          <a:xfrm>
            <a:off x="6299951" y="115326"/>
            <a:ext cx="1188720" cy="548640"/>
          </a:xfrm>
          <a:prstGeom prst="rect">
            <a:avLst/>
          </a:prstGeom>
          <a:noFill/>
          <a:ln>
            <a:noFill/>
          </a:ln>
        </p:spPr>
        <p:txBody>
          <a:bodyPr anchor="ctr">
            <a:noAutofit/>
          </a:bodyPr>
          <a:lstStyle>
            <a:lvl1pPr marL="0" indent="0" algn="ctr">
              <a:buNone/>
              <a:defRPr sz="1000" b="0">
                <a:solidFill>
                  <a:schemeClr val="tx2"/>
                </a:solidFill>
                <a:latin typeface="+mn-lt"/>
                <a:cs typeface="Calibri" panose="020F0502020204030204" pitchFamily="34" charset="0"/>
              </a:defRPr>
            </a:lvl1pPr>
          </a:lstStyle>
          <a:p>
            <a:r>
              <a:rPr lang="en-GB"/>
              <a:t>OPTIONAL: Click icon to insert logo</a:t>
            </a:r>
          </a:p>
        </p:txBody>
      </p:sp>
      <p:sp>
        <p:nvSpPr>
          <p:cNvPr id="11" name="Picture Placeholder 3">
            <a:extLst>
              <a:ext uri="{FF2B5EF4-FFF2-40B4-BE49-F238E27FC236}">
                <a16:creationId xmlns:a16="http://schemas.microsoft.com/office/drawing/2014/main" id="{B8D71BCF-96F4-0D33-7DAC-2ADFB9267DAF}"/>
              </a:ext>
              <a:ext uri="{C183D7F6-B498-43B3-948B-1728B52AA6E4}">
                <adec:decorative xmlns:adec="http://schemas.microsoft.com/office/drawing/2017/decorative" val="1"/>
              </a:ext>
            </a:extLst>
          </p:cNvPr>
          <p:cNvSpPr>
            <a:spLocks noGrp="1"/>
          </p:cNvSpPr>
          <p:nvPr>
            <p:ph type="pic" sz="quarter" idx="16" hasCustomPrompt="1"/>
          </p:nvPr>
        </p:nvSpPr>
        <p:spPr>
          <a:xfrm>
            <a:off x="7620000" y="0"/>
            <a:ext cx="4572000" cy="68580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2" name="Online Image Placeholder 7">
            <a:extLst>
              <a:ext uri="{FF2B5EF4-FFF2-40B4-BE49-F238E27FC236}">
                <a16:creationId xmlns:a16="http://schemas.microsoft.com/office/drawing/2014/main" id="{269ADA46-9B4F-58BD-BE90-627E536D24DA}"/>
              </a:ext>
            </a:extLst>
          </p:cNvPr>
          <p:cNvSpPr>
            <a:spLocks noGrp="1"/>
          </p:cNvSpPr>
          <p:nvPr>
            <p:ph type="clipArt" sz="quarter" idx="24" hasCustomPrompt="1"/>
          </p:nvPr>
        </p:nvSpPr>
        <p:spPr>
          <a:xfrm>
            <a:off x="10422144" y="6310008"/>
            <a:ext cx="1157208" cy="262560"/>
          </a:xfrm>
          <a:blipFill>
            <a:blip r:embed="rId4"/>
            <a:stretch>
              <a:fillRect/>
            </a:stretch>
          </a:blipFill>
        </p:spPr>
        <p:txBody>
          <a:bodyPr/>
          <a:lstStyle>
            <a:lvl1pPr marL="14414" indent="0">
              <a:buFontTx/>
              <a:buNone/>
              <a:defRPr/>
            </a:lvl1pPr>
          </a:lstStyle>
          <a:p>
            <a:r>
              <a:rPr lang="en-GB"/>
              <a:t> </a:t>
            </a:r>
          </a:p>
        </p:txBody>
      </p:sp>
    </p:spTree>
    <p:custDataLst>
      <p:tags r:id="rId1"/>
    </p:custDataLst>
    <p:extLst>
      <p:ext uri="{BB962C8B-B14F-4D97-AF65-F5344CB8AC3E}">
        <p14:creationId xmlns:p14="http://schemas.microsoft.com/office/powerpoint/2010/main" val="222534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36EC54-67D1-7E32-302F-25230625F1F0}"/>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p>
            <a:r>
              <a:rPr lang="en-US" dirty="0"/>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tx2"/>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tx2"/>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2" name="Group 4">
            <a:extLst>
              <a:ext uri="{FF2B5EF4-FFF2-40B4-BE49-F238E27FC236}">
                <a16:creationId xmlns:a16="http://schemas.microsoft.com/office/drawing/2014/main" id="{03B5774C-A03F-B474-F7D1-22C6C0D993A5}"/>
              </a:ext>
            </a:extLst>
          </p:cNvPr>
          <p:cNvGrpSpPr>
            <a:grpSpLocks noChangeAspect="1"/>
          </p:cNvGrpSpPr>
          <p:nvPr userDrawn="1"/>
        </p:nvGrpSpPr>
        <p:grpSpPr bwMode="auto">
          <a:xfrm>
            <a:off x="10058403" y="6005505"/>
            <a:ext cx="1627188" cy="374649"/>
            <a:chOff x="6336" y="3783"/>
            <a:chExt cx="1025" cy="236"/>
          </a:xfrm>
          <a:solidFill>
            <a:schemeClr val="tx2"/>
          </a:solidFill>
        </p:grpSpPr>
        <p:sp>
          <p:nvSpPr>
            <p:cNvPr id="5" name="Freeform 5">
              <a:extLst>
                <a:ext uri="{FF2B5EF4-FFF2-40B4-BE49-F238E27FC236}">
                  <a16:creationId xmlns:a16="http://schemas.microsoft.com/office/drawing/2014/main" id="{432AED36-6F8F-16CC-BC26-DC9BD7B5FA05}"/>
                </a:ext>
              </a:extLst>
            </p:cNvPr>
            <p:cNvSpPr>
              <a:spLocks/>
            </p:cNvSpPr>
            <p:nvPr userDrawn="1"/>
          </p:nvSpPr>
          <p:spPr bwMode="auto">
            <a:xfrm>
              <a:off x="6550" y="3783"/>
              <a:ext cx="204" cy="236"/>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D8B5A6D3-4187-55A3-1E3F-7A9759EF52E6}"/>
                </a:ext>
              </a:extLst>
            </p:cNvPr>
            <p:cNvSpPr>
              <a:spLocks noEditPoints="1"/>
            </p:cNvSpPr>
            <p:nvPr userDrawn="1"/>
          </p:nvSpPr>
          <p:spPr bwMode="auto">
            <a:xfrm>
              <a:off x="6336" y="3783"/>
              <a:ext cx="237" cy="236"/>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5E404D09-6290-F93C-9198-DDD01CECE969}"/>
                </a:ext>
              </a:extLst>
            </p:cNvPr>
            <p:cNvSpPr>
              <a:spLocks/>
            </p:cNvSpPr>
            <p:nvPr userDrawn="1"/>
          </p:nvSpPr>
          <p:spPr bwMode="auto">
            <a:xfrm>
              <a:off x="6975" y="3783"/>
              <a:ext cx="205" cy="236"/>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5FCE9A3D-D5A0-417F-CABC-21170B96E8EB}"/>
                </a:ext>
              </a:extLst>
            </p:cNvPr>
            <p:cNvSpPr>
              <a:spLocks noEditPoints="1"/>
            </p:cNvSpPr>
            <p:nvPr userDrawn="1"/>
          </p:nvSpPr>
          <p:spPr bwMode="auto">
            <a:xfrm>
              <a:off x="7156" y="3783"/>
              <a:ext cx="205" cy="236"/>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F2B754DB-E65C-86FC-F1D3-D8BC8EBE4E20}"/>
                </a:ext>
              </a:extLst>
            </p:cNvPr>
            <p:cNvSpPr>
              <a:spLocks/>
            </p:cNvSpPr>
            <p:nvPr userDrawn="1"/>
          </p:nvSpPr>
          <p:spPr bwMode="auto">
            <a:xfrm>
              <a:off x="6788" y="3783"/>
              <a:ext cx="155" cy="3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53DA9E59-B518-5AE8-D38C-842D27ABA2EB}"/>
                </a:ext>
              </a:extLst>
            </p:cNvPr>
            <p:cNvSpPr>
              <a:spLocks/>
            </p:cNvSpPr>
            <p:nvPr userDrawn="1"/>
          </p:nvSpPr>
          <p:spPr bwMode="auto">
            <a:xfrm>
              <a:off x="6788" y="3883"/>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C221E836-F8D6-03E0-BC27-8E895612A314}"/>
                </a:ext>
              </a:extLst>
            </p:cNvPr>
            <p:cNvSpPr>
              <a:spLocks/>
            </p:cNvSpPr>
            <p:nvPr userDrawn="1"/>
          </p:nvSpPr>
          <p:spPr bwMode="auto">
            <a:xfrm>
              <a:off x="6788" y="3982"/>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1641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A3753F-1E30-4FCC-2027-E0703F762DCD}"/>
              </a:ext>
            </a:extLst>
          </p:cNvPr>
          <p:cNvSpPr/>
          <p:nvPr userDrawn="1"/>
        </p:nvSpPr>
        <p:spPr>
          <a:xfrm>
            <a:off x="0" y="0"/>
            <a:ext cx="9103540" cy="6858000"/>
          </a:xfrm>
          <a:prstGeom prst="rect">
            <a:avLst/>
          </a:prstGeom>
          <a:gradFill>
            <a:gsLst>
              <a:gs pos="58000">
                <a:srgbClr val="6E05AA">
                  <a:alpha val="76000"/>
                </a:srgbClr>
              </a:gs>
              <a:gs pos="0">
                <a:srgbClr val="8E10C6">
                  <a:alpha val="5000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058114" y="6008023"/>
            <a:ext cx="1619889" cy="367538"/>
          </a:xfrm>
          <a:prstGeom prst="rect">
            <a:avLst/>
          </a:prstGeom>
        </p:spPr>
      </p:pic>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4"/>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76834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BF98E4-2993-3D9D-D9E8-129C9C06D24B}"/>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p>
            <a:r>
              <a:rPr lang="en-US" dirty="0"/>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tx2"/>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tx2"/>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2" name="Group 4">
            <a:extLst>
              <a:ext uri="{FF2B5EF4-FFF2-40B4-BE49-F238E27FC236}">
                <a16:creationId xmlns:a16="http://schemas.microsoft.com/office/drawing/2014/main" id="{03B5774C-A03F-B474-F7D1-22C6C0D993A5}"/>
              </a:ext>
            </a:extLst>
          </p:cNvPr>
          <p:cNvGrpSpPr>
            <a:grpSpLocks noChangeAspect="1"/>
          </p:cNvGrpSpPr>
          <p:nvPr userDrawn="1"/>
        </p:nvGrpSpPr>
        <p:grpSpPr bwMode="auto">
          <a:xfrm>
            <a:off x="10058403" y="6005505"/>
            <a:ext cx="1627188" cy="374649"/>
            <a:chOff x="6336" y="3783"/>
            <a:chExt cx="1025" cy="236"/>
          </a:xfrm>
          <a:solidFill>
            <a:schemeClr val="tx2"/>
          </a:solidFill>
        </p:grpSpPr>
        <p:sp>
          <p:nvSpPr>
            <p:cNvPr id="5" name="Freeform 5">
              <a:extLst>
                <a:ext uri="{FF2B5EF4-FFF2-40B4-BE49-F238E27FC236}">
                  <a16:creationId xmlns:a16="http://schemas.microsoft.com/office/drawing/2014/main" id="{432AED36-6F8F-16CC-BC26-DC9BD7B5FA05}"/>
                </a:ext>
              </a:extLst>
            </p:cNvPr>
            <p:cNvSpPr>
              <a:spLocks/>
            </p:cNvSpPr>
            <p:nvPr userDrawn="1"/>
          </p:nvSpPr>
          <p:spPr bwMode="auto">
            <a:xfrm>
              <a:off x="6550" y="3783"/>
              <a:ext cx="204" cy="236"/>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D8B5A6D3-4187-55A3-1E3F-7A9759EF52E6}"/>
                </a:ext>
              </a:extLst>
            </p:cNvPr>
            <p:cNvSpPr>
              <a:spLocks noEditPoints="1"/>
            </p:cNvSpPr>
            <p:nvPr userDrawn="1"/>
          </p:nvSpPr>
          <p:spPr bwMode="auto">
            <a:xfrm>
              <a:off x="6336" y="3783"/>
              <a:ext cx="237" cy="236"/>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5E404D09-6290-F93C-9198-DDD01CECE969}"/>
                </a:ext>
              </a:extLst>
            </p:cNvPr>
            <p:cNvSpPr>
              <a:spLocks/>
            </p:cNvSpPr>
            <p:nvPr userDrawn="1"/>
          </p:nvSpPr>
          <p:spPr bwMode="auto">
            <a:xfrm>
              <a:off x="6975" y="3783"/>
              <a:ext cx="205" cy="236"/>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5FCE9A3D-D5A0-417F-CABC-21170B96E8EB}"/>
                </a:ext>
              </a:extLst>
            </p:cNvPr>
            <p:cNvSpPr>
              <a:spLocks noEditPoints="1"/>
            </p:cNvSpPr>
            <p:nvPr userDrawn="1"/>
          </p:nvSpPr>
          <p:spPr bwMode="auto">
            <a:xfrm>
              <a:off x="7156" y="3783"/>
              <a:ext cx="205" cy="236"/>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F2B754DB-E65C-86FC-F1D3-D8BC8EBE4E20}"/>
                </a:ext>
              </a:extLst>
            </p:cNvPr>
            <p:cNvSpPr>
              <a:spLocks/>
            </p:cNvSpPr>
            <p:nvPr userDrawn="1"/>
          </p:nvSpPr>
          <p:spPr bwMode="auto">
            <a:xfrm>
              <a:off x="6788" y="3783"/>
              <a:ext cx="155" cy="3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53DA9E59-B518-5AE8-D38C-842D27ABA2EB}"/>
                </a:ext>
              </a:extLst>
            </p:cNvPr>
            <p:cNvSpPr>
              <a:spLocks/>
            </p:cNvSpPr>
            <p:nvPr userDrawn="1"/>
          </p:nvSpPr>
          <p:spPr bwMode="auto">
            <a:xfrm>
              <a:off x="6788" y="3883"/>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C221E836-F8D6-03E0-BC27-8E895612A314}"/>
                </a:ext>
              </a:extLst>
            </p:cNvPr>
            <p:cNvSpPr>
              <a:spLocks/>
            </p:cNvSpPr>
            <p:nvPr userDrawn="1"/>
          </p:nvSpPr>
          <p:spPr bwMode="auto">
            <a:xfrm>
              <a:off x="6788" y="3982"/>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0961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5806F1F3-03E3-8747-AF82-D17D58B1C693}"/>
              </a:ext>
            </a:extLst>
          </p:cNvPr>
          <p:cNvSpPr>
            <a:spLocks noGrp="1"/>
          </p:cNvSpPr>
          <p:nvPr>
            <p:ph type="body" sz="quarter" idx="13" hasCustomPrompt="1"/>
          </p:nvPr>
        </p:nvSpPr>
        <p:spPr>
          <a:xfrm>
            <a:off x="609600" y="1426463"/>
            <a:ext cx="10972800" cy="320040"/>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p:txBody>
          <a:bodyPr/>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E104F8C8-AE65-4D38-A94D-DAF87B0AE1F9}"/>
              </a:ext>
            </a:extLst>
          </p:cNvPr>
          <p:cNvSpPr>
            <a:spLocks noGrp="1"/>
          </p:cNvSpPr>
          <p:nvPr>
            <p:ph sz="quarter" idx="20"/>
          </p:nvPr>
        </p:nvSpPr>
        <p:spPr>
          <a:xfrm>
            <a:off x="609600" y="1920875"/>
            <a:ext cx="10972800"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74262E-7BF6-274C-912E-71C875AE5A09}"/>
              </a:ext>
            </a:extLst>
          </p:cNvPr>
          <p:cNvSpPr>
            <a:spLocks noGrp="1"/>
          </p:cNvSpPr>
          <p:nvPr>
            <p:ph type="dt" sz="half" idx="21"/>
          </p:nvPr>
        </p:nvSpPr>
        <p:spPr>
          <a:xfrm>
            <a:off x="-18288" y="6876288"/>
            <a:ext cx="9144" cy="9144"/>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9F287778-0117-EA47-9FF4-1F5A7F66EE46}"/>
              </a:ext>
            </a:extLst>
          </p:cNvPr>
          <p:cNvSpPr>
            <a:spLocks noGrp="1"/>
          </p:cNvSpPr>
          <p:nvPr>
            <p:ph type="ftr" sz="quarter" idx="22"/>
          </p:nvPr>
        </p:nvSpPr>
        <p:spPr/>
        <p:txBody>
          <a:bodyPr/>
          <a:lstStyle/>
          <a:p>
            <a:r>
              <a:rPr lang="en-US" dirty="0"/>
              <a:t>© 2023 AVEVA Group plc and its subsidiaries. All rights reserved.</a:t>
            </a:r>
            <a:endParaRPr lang="en-GB" dirty="0"/>
          </a:p>
        </p:txBody>
      </p:sp>
      <p:sp>
        <p:nvSpPr>
          <p:cNvPr id="11" name="Slide Number Placeholder 10">
            <a:extLst>
              <a:ext uri="{FF2B5EF4-FFF2-40B4-BE49-F238E27FC236}">
                <a16:creationId xmlns:a16="http://schemas.microsoft.com/office/drawing/2014/main" id="{F8E8988F-294C-1140-AA84-8CFAB9AAA608}"/>
              </a:ext>
            </a:extLst>
          </p:cNvPr>
          <p:cNvSpPr>
            <a:spLocks noGrp="1"/>
          </p:cNvSpPr>
          <p:nvPr>
            <p:ph type="sldNum" sz="quarter" idx="23"/>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91806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gradFill>
          <a:gsLst>
            <a:gs pos="2500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3F65973C-9F27-4BDC-978F-2360481FC588}"/>
              </a:ext>
            </a:extLst>
          </p:cNvPr>
          <p:cNvSpPr>
            <a:spLocks noGrp="1"/>
          </p:cNvSpPr>
          <p:nvPr>
            <p:ph type="body" sz="quarter" idx="18" hasCustomPrompt="1"/>
          </p:nvPr>
        </p:nvSpPr>
        <p:spPr>
          <a:xfrm>
            <a:off x="611123" y="2747266"/>
            <a:ext cx="7030213" cy="1097257"/>
          </a:xfrm>
        </p:spPr>
        <p:txBody>
          <a:bodyPr>
            <a:noAutofit/>
          </a:bodyPr>
          <a:lstStyle>
            <a:lvl1pPr marL="0" indent="0">
              <a:lnSpc>
                <a:spcPct val="80000"/>
              </a:lnSpc>
              <a:spcAft>
                <a:spcPts val="0"/>
              </a:spcAft>
              <a:buNone/>
              <a:defRPr sz="4400">
                <a:solidFill>
                  <a:schemeClr val="bg1"/>
                </a:solidFill>
                <a:latin typeface="+mj-lt"/>
                <a:cs typeface="Calibri" panose="020F0502020204030204" pitchFamily="34" charset="0"/>
              </a:defRPr>
            </a:lvl1pPr>
          </a:lstStyle>
          <a:p>
            <a:pPr lvl="0"/>
            <a:r>
              <a:rPr lang="en-GB" dirty="0"/>
              <a:t>Section Title</a:t>
            </a: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058114" y="6008023"/>
            <a:ext cx="1619889" cy="367538"/>
          </a:xfrm>
          <a:prstGeom prst="rect">
            <a:avLst/>
          </a:prstGeom>
        </p:spPr>
      </p:pic>
      <p:sp>
        <p:nvSpPr>
          <p:cNvPr id="13" name="Text Placeholder 12">
            <a:extLst>
              <a:ext uri="{FF2B5EF4-FFF2-40B4-BE49-F238E27FC236}">
                <a16:creationId xmlns:a16="http://schemas.microsoft.com/office/drawing/2014/main" id="{8ECE5A20-4227-E348-84F8-A5D40EA906CE}"/>
              </a:ext>
            </a:extLst>
          </p:cNvPr>
          <p:cNvSpPr>
            <a:spLocks noGrp="1"/>
          </p:cNvSpPr>
          <p:nvPr>
            <p:ph type="body" sz="quarter" idx="25" hasCustomPrompt="1"/>
          </p:nvPr>
        </p:nvSpPr>
        <p:spPr>
          <a:xfrm>
            <a:off x="609600" y="2136775"/>
            <a:ext cx="2974975" cy="268288"/>
          </a:xfrm>
        </p:spPr>
        <p:txBody>
          <a:bodyPr anchor="b"/>
          <a:lstStyle>
            <a:lvl1pPr marL="0" indent="0">
              <a:buNone/>
              <a:defRPr sz="1600" cap="all"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OPTIONAL SUBHEAD</a:t>
            </a:r>
          </a:p>
        </p:txBody>
      </p:sp>
      <p:cxnSp>
        <p:nvCxnSpPr>
          <p:cNvPr id="10" name="Straight Connector 9">
            <a:extLst>
              <a:ext uri="{FF2B5EF4-FFF2-40B4-BE49-F238E27FC236}">
                <a16:creationId xmlns:a16="http://schemas.microsoft.com/office/drawing/2014/main" id="{2139C83D-9348-8C46-A23F-B8C425133236}"/>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6" name="Footer Placeholder 5">
            <a:extLst>
              <a:ext uri="{FF2B5EF4-FFF2-40B4-BE49-F238E27FC236}">
                <a16:creationId xmlns:a16="http://schemas.microsoft.com/office/drawing/2014/main" id="{BD00CE0C-A135-EE4B-9D26-C36649B40438}"/>
              </a:ext>
            </a:extLst>
          </p:cNvPr>
          <p:cNvSpPr>
            <a:spLocks noGrp="1"/>
          </p:cNvSpPr>
          <p:nvPr>
            <p:ph type="ftr" sz="quarter" idx="27"/>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125C5431-793E-2D44-B54B-4F081016BC06}"/>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0" name="Group 39">
            <a:extLst>
              <a:ext uri="{FF2B5EF4-FFF2-40B4-BE49-F238E27FC236}">
                <a16:creationId xmlns:a16="http://schemas.microsoft.com/office/drawing/2014/main" id="{D59FB222-023C-4A27-909E-85CCD23E7F63}"/>
              </a:ext>
            </a:extLst>
          </p:cNvPr>
          <p:cNvGrpSpPr/>
          <p:nvPr userDrawn="1"/>
        </p:nvGrpSpPr>
        <p:grpSpPr>
          <a:xfrm>
            <a:off x="12431200" y="152485"/>
            <a:ext cx="971741" cy="2368319"/>
            <a:chOff x="12431200" y="152485"/>
            <a:chExt cx="971741" cy="2368319"/>
          </a:xfrm>
        </p:grpSpPr>
        <p:grpSp>
          <p:nvGrpSpPr>
            <p:cNvPr id="41" name="Group 40">
              <a:extLst>
                <a:ext uri="{FF2B5EF4-FFF2-40B4-BE49-F238E27FC236}">
                  <a16:creationId xmlns:a16="http://schemas.microsoft.com/office/drawing/2014/main" id="{E68812FE-E582-4893-9574-C0D8236866F9}"/>
                </a:ext>
              </a:extLst>
            </p:cNvPr>
            <p:cNvGrpSpPr/>
            <p:nvPr userDrawn="1"/>
          </p:nvGrpSpPr>
          <p:grpSpPr>
            <a:xfrm>
              <a:off x="12431200" y="152485"/>
              <a:ext cx="971741" cy="1804040"/>
              <a:chOff x="12431200" y="152485"/>
              <a:chExt cx="971741" cy="1804040"/>
            </a:xfrm>
          </p:grpSpPr>
          <p:sp>
            <p:nvSpPr>
              <p:cNvPr id="43" name="Oval 42">
                <a:extLst>
                  <a:ext uri="{FF2B5EF4-FFF2-40B4-BE49-F238E27FC236}">
                    <a16:creationId xmlns:a16="http://schemas.microsoft.com/office/drawing/2014/main" id="{EE5EF1D4-1344-4110-95D8-ABC8603F2186}"/>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B5B867B6-AF67-459F-B464-A438DCCB107D}"/>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4A08F2-E2BB-4357-8215-256021817FD5}"/>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Rectangle 45">
                <a:extLst>
                  <a:ext uri="{FF2B5EF4-FFF2-40B4-BE49-F238E27FC236}">
                    <a16:creationId xmlns:a16="http://schemas.microsoft.com/office/drawing/2014/main" id="{D7B60C1B-9448-4C11-A74B-EBA2DF0001FC}"/>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7" name="Oval 46">
                <a:extLst>
                  <a:ext uri="{FF2B5EF4-FFF2-40B4-BE49-F238E27FC236}">
                    <a16:creationId xmlns:a16="http://schemas.microsoft.com/office/drawing/2014/main" id="{4B611D4C-E42F-4E22-9E6F-9DC5209837D0}"/>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B5B5C84D-D783-421B-BDAD-D63E05765F8B}"/>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BDE96D7-4CE0-47A8-BC8D-2156FCFB348D}"/>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2" name="Oval 41">
              <a:extLst>
                <a:ext uri="{FF2B5EF4-FFF2-40B4-BE49-F238E27FC236}">
                  <a16:creationId xmlns:a16="http://schemas.microsoft.com/office/drawing/2014/main" id="{CC3D19FF-A3F8-482C-B982-C6AAB7582871}"/>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0" name="Group 49">
            <a:extLst>
              <a:ext uri="{FF2B5EF4-FFF2-40B4-BE49-F238E27FC236}">
                <a16:creationId xmlns:a16="http://schemas.microsoft.com/office/drawing/2014/main" id="{09073E19-DD4E-428B-A07E-156F397777E8}"/>
              </a:ext>
            </a:extLst>
          </p:cNvPr>
          <p:cNvGrpSpPr/>
          <p:nvPr userDrawn="1"/>
        </p:nvGrpSpPr>
        <p:grpSpPr>
          <a:xfrm>
            <a:off x="12431200" y="4770851"/>
            <a:ext cx="1376999" cy="1419507"/>
            <a:chOff x="12431200" y="4979663"/>
            <a:chExt cx="1376999" cy="1419507"/>
          </a:xfrm>
        </p:grpSpPr>
        <p:sp>
          <p:nvSpPr>
            <p:cNvPr id="51" name="Rectangle 50">
              <a:extLst>
                <a:ext uri="{FF2B5EF4-FFF2-40B4-BE49-F238E27FC236}">
                  <a16:creationId xmlns:a16="http://schemas.microsoft.com/office/drawing/2014/main" id="{70956E0B-BE53-4F98-B0B3-C9A0F792340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2" name="Oval 51">
              <a:extLst>
                <a:ext uri="{FF2B5EF4-FFF2-40B4-BE49-F238E27FC236}">
                  <a16:creationId xmlns:a16="http://schemas.microsoft.com/office/drawing/2014/main" id="{E3E4110A-7785-4A32-9D26-A7B9A5A5DB6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1D72238F-08AD-44AE-A3ED-D2BAA005B48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D18799B5-FAFB-4537-9F7C-88EA08AB8651}"/>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2EDE2334-4A52-4576-A010-CA7DBEB51329}"/>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42B89D03-5836-493B-BCC9-F7DAAFB1C903}"/>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C2D84EC-DF3B-430E-B2EF-651592D2993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8" name="Group 57">
            <a:extLst>
              <a:ext uri="{FF2B5EF4-FFF2-40B4-BE49-F238E27FC236}">
                <a16:creationId xmlns:a16="http://schemas.microsoft.com/office/drawing/2014/main" id="{B8DCB963-2128-400D-A17A-4930DFCB707B}"/>
              </a:ext>
            </a:extLst>
          </p:cNvPr>
          <p:cNvGrpSpPr/>
          <p:nvPr userDrawn="1"/>
        </p:nvGrpSpPr>
        <p:grpSpPr>
          <a:xfrm>
            <a:off x="12431200" y="2675600"/>
            <a:ext cx="971741" cy="1940780"/>
            <a:chOff x="12431200" y="2678506"/>
            <a:chExt cx="971741" cy="1940780"/>
          </a:xfrm>
        </p:grpSpPr>
        <p:sp>
          <p:nvSpPr>
            <p:cNvPr id="59" name="Rectangle 58">
              <a:extLst>
                <a:ext uri="{FF2B5EF4-FFF2-40B4-BE49-F238E27FC236}">
                  <a16:creationId xmlns:a16="http://schemas.microsoft.com/office/drawing/2014/main" id="{CE9F8C1A-F084-4085-B46D-459FC464300F}"/>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0" name="Oval 59">
              <a:extLst>
                <a:ext uri="{FF2B5EF4-FFF2-40B4-BE49-F238E27FC236}">
                  <a16:creationId xmlns:a16="http://schemas.microsoft.com/office/drawing/2014/main" id="{F8AF6C56-12ED-4085-ABA9-ACEB62DB2616}"/>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EE6B83A9-E609-4D97-9B57-1FDC78DA2E2F}"/>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FEE221E9-66E7-462C-A92F-452FAE777A5C}"/>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1F8241F0-ED13-4FDD-A150-1B108CB09EC8}"/>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85B021FF-56DB-40A2-B7AA-215161F179D4}"/>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A15CF907-D6CA-4D71-B382-D60BF888BF00}"/>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6" name="TextBox 65">
            <a:extLst>
              <a:ext uri="{FF2B5EF4-FFF2-40B4-BE49-F238E27FC236}">
                <a16:creationId xmlns:a16="http://schemas.microsoft.com/office/drawing/2014/main" id="{29E7183F-237B-470F-9B49-F1AF1302D25A}"/>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7" name="Picture 66">
            <a:extLst>
              <a:ext uri="{FF2B5EF4-FFF2-40B4-BE49-F238E27FC236}">
                <a16:creationId xmlns:a16="http://schemas.microsoft.com/office/drawing/2014/main" id="{E0841375-67B3-4803-871B-697B4173D8D3}"/>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8" name="TextBox 67">
            <a:extLst>
              <a:ext uri="{FF2B5EF4-FFF2-40B4-BE49-F238E27FC236}">
                <a16:creationId xmlns:a16="http://schemas.microsoft.com/office/drawing/2014/main" id="{F751043D-25C7-491B-8BF0-2CF990585DAB}"/>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9" name="Text Placeholder 8">
            <a:extLst>
              <a:ext uri="{FF2B5EF4-FFF2-40B4-BE49-F238E27FC236}">
                <a16:creationId xmlns:a16="http://schemas.microsoft.com/office/drawing/2014/main" id="{6F91CB7C-EFD4-4859-82A0-A288D8A8E895}"/>
              </a:ext>
            </a:extLst>
          </p:cNvPr>
          <p:cNvSpPr>
            <a:spLocks noGrp="1"/>
          </p:cNvSpPr>
          <p:nvPr>
            <p:ph type="body" sz="quarter" idx="29" hasCustomPrompt="1"/>
          </p:nvPr>
        </p:nvSpPr>
        <p:spPr>
          <a:xfrm>
            <a:off x="609600" y="4024499"/>
            <a:ext cx="5944152" cy="360049"/>
          </a:xfrm>
        </p:spPr>
        <p:txBody>
          <a:bodyPr>
            <a:noAutofit/>
          </a:bodyPr>
          <a:lstStyle>
            <a:lvl1pPr marL="0" indent="0">
              <a:buNone/>
              <a:defRPr sz="1800">
                <a:solidFill>
                  <a:schemeClr val="bg1"/>
                </a:solidFill>
                <a:latin typeface="+mj-lt"/>
              </a:defRPr>
            </a:lvl1pPr>
            <a:lvl2pPr marL="182880" indent="0">
              <a:buNone/>
              <a:defRPr>
                <a:latin typeface="+mj-lt"/>
              </a:defRPr>
            </a:lvl2pPr>
            <a:lvl3pPr marL="365760" indent="0">
              <a:buNone/>
              <a:defRPr>
                <a:latin typeface="+mj-lt"/>
              </a:defRPr>
            </a:lvl3pPr>
            <a:lvl4pPr marL="548640" indent="0">
              <a:buNone/>
              <a:defRPr>
                <a:latin typeface="+mj-lt"/>
              </a:defRPr>
            </a:lvl4pPr>
            <a:lvl5pPr marL="731520" indent="0">
              <a:buNone/>
              <a:defRPr>
                <a:latin typeface="+mj-lt"/>
              </a:defRPr>
            </a:lvl5pPr>
          </a:lstStyle>
          <a:p>
            <a:pPr lvl="0"/>
            <a:r>
              <a:rPr lang="en-US" dirty="0"/>
              <a:t>Optional Subtitle</a:t>
            </a:r>
          </a:p>
        </p:txBody>
      </p:sp>
    </p:spTree>
    <p:extLst>
      <p:ext uri="{BB962C8B-B14F-4D97-AF65-F5344CB8AC3E}">
        <p14:creationId xmlns:p14="http://schemas.microsoft.com/office/powerpoint/2010/main" val="220647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0C55CF-34F5-4087-9E3E-2F3C0AC7401F}"/>
              </a:ext>
              <a:ext uri="{C183D7F6-B498-43B3-948B-1728B52AA6E4}">
                <adec:decorative xmlns:adec="http://schemas.microsoft.com/office/drawing/2017/decorative" val="1"/>
              </a:ext>
            </a:extLst>
          </p:cNvPr>
          <p:cNvSpPr/>
          <p:nvPr userDrawn="1"/>
        </p:nvSpPr>
        <p:spPr>
          <a:xfrm>
            <a:off x="0" y="0"/>
            <a:ext cx="4064000" cy="6858000"/>
          </a:xfrm>
          <a:prstGeom prst="rect">
            <a:avLst/>
          </a:prstGeom>
          <a:gradFill>
            <a:gsLst>
              <a:gs pos="11000">
                <a:schemeClr val="tx2"/>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3ACDE91D-4D1D-4484-BB57-6150B9718A2A}"/>
              </a:ext>
            </a:extLst>
          </p:cNvPr>
          <p:cNvSpPr>
            <a:spLocks noGrp="1"/>
          </p:cNvSpPr>
          <p:nvPr>
            <p:ph type="body" sz="quarter" idx="17" hasCustomPrompt="1"/>
          </p:nvPr>
        </p:nvSpPr>
        <p:spPr>
          <a:xfrm>
            <a:off x="609600" y="2139696"/>
            <a:ext cx="3061674" cy="269316"/>
          </a:xfrm>
        </p:spPr>
        <p:txBody>
          <a:bodyPr anchor="b"/>
          <a:lstStyle>
            <a:lvl1pPr marL="0" indent="0">
              <a:buNone/>
              <a:defRPr sz="1600" cap="all" baseline="0">
                <a:solidFill>
                  <a:schemeClr val="bg1"/>
                </a:solidFill>
                <a:latin typeface="+mn-lt"/>
                <a:cs typeface="Calibri" panose="020F0502020204030204" pitchFamily="34" charset="0"/>
              </a:defRPr>
            </a:lvl1pPr>
            <a:lvl2pPr marL="288662" indent="0">
              <a:buNone/>
              <a:defRPr>
                <a:solidFill>
                  <a:schemeClr val="tx1"/>
                </a:solidFill>
              </a:defRPr>
            </a:lvl2pPr>
            <a:lvl3pPr marL="576662" indent="0">
              <a:buNone/>
              <a:defRPr>
                <a:solidFill>
                  <a:schemeClr val="tx1"/>
                </a:solidFill>
              </a:defRPr>
            </a:lvl3pPr>
            <a:lvl4pPr marL="863600" indent="0">
              <a:buNone/>
              <a:defRPr>
                <a:solidFill>
                  <a:schemeClr val="tx1"/>
                </a:solidFill>
              </a:defRPr>
            </a:lvl4pPr>
            <a:lvl5pPr marL="1152525" indent="0">
              <a:buNone/>
              <a:defRPr>
                <a:solidFill>
                  <a:schemeClr val="tx1"/>
                </a:solidFill>
              </a:defRPr>
            </a:lvl5pPr>
          </a:lstStyle>
          <a:p>
            <a:pPr lvl="0"/>
            <a:r>
              <a:rPr lang="en-GB" dirty="0"/>
              <a:t>Optional text</a:t>
            </a:r>
          </a:p>
        </p:txBody>
      </p:sp>
      <p:sp>
        <p:nvSpPr>
          <p:cNvPr id="2" name="Title 1">
            <a:extLst>
              <a:ext uri="{FF2B5EF4-FFF2-40B4-BE49-F238E27FC236}">
                <a16:creationId xmlns:a16="http://schemas.microsoft.com/office/drawing/2014/main" id="{02F60D76-C300-439F-917D-70A7B9C699B8}"/>
              </a:ext>
            </a:extLst>
          </p:cNvPr>
          <p:cNvSpPr>
            <a:spLocks noGrp="1"/>
          </p:cNvSpPr>
          <p:nvPr>
            <p:ph type="title" hasCustomPrompt="1"/>
          </p:nvPr>
        </p:nvSpPr>
        <p:spPr>
          <a:xfrm>
            <a:off x="609600" y="2752344"/>
            <a:ext cx="3063240" cy="1097280"/>
          </a:xfrm>
        </p:spPr>
        <p:txBody>
          <a:bodyPr anchor="t" anchorCtr="0">
            <a:normAutofit/>
          </a:bodyPr>
          <a:lstStyle>
            <a:lvl1pPr>
              <a:lnSpc>
                <a:spcPct val="95000"/>
              </a:lnSpc>
              <a:defRPr sz="4400">
                <a:solidFill>
                  <a:schemeClr val="bg1"/>
                </a:solidFill>
                <a:latin typeface="+mj-lt"/>
              </a:defRPr>
            </a:lvl1pPr>
          </a:lstStyle>
          <a:p>
            <a:r>
              <a:rPr lang="en-GB" dirty="0"/>
              <a:t>Agenda</a:t>
            </a:r>
          </a:p>
        </p:txBody>
      </p:sp>
      <p:sp>
        <p:nvSpPr>
          <p:cNvPr id="20" name="Text Placeholder 3">
            <a:extLst>
              <a:ext uri="{FF2B5EF4-FFF2-40B4-BE49-F238E27FC236}">
                <a16:creationId xmlns:a16="http://schemas.microsoft.com/office/drawing/2014/main" id="{FCEA9E68-34AF-7647-96D6-0A437B189096}"/>
              </a:ext>
            </a:extLst>
          </p:cNvPr>
          <p:cNvSpPr>
            <a:spLocks noGrp="1"/>
          </p:cNvSpPr>
          <p:nvPr>
            <p:ph type="body" sz="quarter" idx="45"/>
          </p:nvPr>
        </p:nvSpPr>
        <p:spPr>
          <a:xfrm>
            <a:off x="4450630" y="805099"/>
            <a:ext cx="7128722" cy="4901434"/>
          </a:xfrm>
        </p:spPr>
        <p:txBody>
          <a:bodyPr anchor="ctr"/>
          <a:lstStyle>
            <a:lvl1pPr marL="27432" indent="0">
              <a:lnSpc>
                <a:spcPct val="90000"/>
              </a:lnSpc>
              <a:spcBef>
                <a:spcPts val="600"/>
              </a:spcBef>
              <a:spcAft>
                <a:spcPts val="600"/>
              </a:spcAft>
              <a:buNone/>
              <a:defRPr sz="2400">
                <a:solidFill>
                  <a:schemeClr val="accent1"/>
                </a:solidFill>
                <a:latin typeface="+mj-lt"/>
              </a:defRPr>
            </a:lvl1pPr>
            <a:lvl2pPr marL="171450" indent="0">
              <a:lnSpc>
                <a:spcPct val="90000"/>
              </a:lnSpc>
              <a:spcBef>
                <a:spcPts val="0"/>
              </a:spcBef>
              <a:spcAft>
                <a:spcPts val="600"/>
              </a:spcAft>
              <a:buNone/>
              <a:defRPr/>
            </a:lvl2pPr>
            <a:lvl3pPr marL="293688" indent="0">
              <a:buNone/>
              <a:tabLst/>
              <a:defRPr/>
            </a:lvl3pPr>
          </a:lstStyle>
          <a:p>
            <a:pPr lvl="0"/>
            <a:r>
              <a:rPr lang="en-US"/>
              <a:t>Click to edit Master text styles</a:t>
            </a:r>
          </a:p>
          <a:p>
            <a:pPr lvl="1"/>
            <a:r>
              <a:rPr lang="en-US"/>
              <a:t>Second level</a:t>
            </a:r>
          </a:p>
          <a:p>
            <a:pPr lvl="2"/>
            <a:r>
              <a:rPr lang="en-US"/>
              <a:t>Third level</a:t>
            </a:r>
          </a:p>
        </p:txBody>
      </p:sp>
      <p:sp>
        <p:nvSpPr>
          <p:cNvPr id="11" name="Text Placeholder 23">
            <a:extLst>
              <a:ext uri="{FF2B5EF4-FFF2-40B4-BE49-F238E27FC236}">
                <a16:creationId xmlns:a16="http://schemas.microsoft.com/office/drawing/2014/main" id="{158C488F-4D79-CB43-8415-FE12678527AF}"/>
              </a:ext>
            </a:extLst>
          </p:cNvPr>
          <p:cNvSpPr>
            <a:spLocks noGrp="1"/>
          </p:cNvSpPr>
          <p:nvPr>
            <p:ph type="body" sz="quarter" idx="18" hasCustomPrompt="1"/>
          </p:nvPr>
        </p:nvSpPr>
        <p:spPr>
          <a:xfrm>
            <a:off x="612649" y="4020694"/>
            <a:ext cx="3058626" cy="352417"/>
          </a:xfrm>
        </p:spPr>
        <p:txBody>
          <a:bodyPr/>
          <a:lstStyle>
            <a:lvl1pPr marL="0" indent="0">
              <a:buNone/>
              <a:defRPr sz="1800">
                <a:solidFill>
                  <a:schemeClr val="bg1"/>
                </a:solidFill>
                <a:latin typeface="+mn-lt"/>
                <a:cs typeface="Calibri" panose="020F0502020204030204" pitchFamily="34" charset="0"/>
              </a:defRPr>
            </a:lvl1pPr>
          </a:lstStyle>
          <a:p>
            <a:pPr lvl="0"/>
            <a:r>
              <a:rPr lang="en-GB" dirty="0"/>
              <a:t>Optional Subtitle</a:t>
            </a:r>
          </a:p>
        </p:txBody>
      </p:sp>
      <p:cxnSp>
        <p:nvCxnSpPr>
          <p:cNvPr id="12" name="Straight Connector 11">
            <a:extLst>
              <a:ext uri="{FF2B5EF4-FFF2-40B4-BE49-F238E27FC236}">
                <a16:creationId xmlns:a16="http://schemas.microsoft.com/office/drawing/2014/main" id="{FB2EEBD1-3B06-BD4A-B5AF-A01F73AD779A}"/>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37734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tif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F42744-A08A-A54E-8A48-DA65C1A7688B}"/>
              </a:ext>
            </a:extLst>
          </p:cNvPr>
          <p:cNvSpPr>
            <a:spLocks noGrp="1"/>
          </p:cNvSpPr>
          <p:nvPr>
            <p:ph type="title"/>
          </p:nvPr>
        </p:nvSpPr>
        <p:spPr>
          <a:xfrm>
            <a:off x="612648" y="585216"/>
            <a:ext cx="10972800" cy="804672"/>
          </a:xfrm>
          <a:prstGeom prst="rect">
            <a:avLst/>
          </a:prstGeom>
        </p:spPr>
        <p:txBody>
          <a:bodyPr vert="horz" lIns="0" tIns="0" rIns="0" bIns="0" rtlCol="0" anchor="ctr"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920240"/>
            <a:ext cx="10972800" cy="4142232"/>
          </a:xfrm>
          <a:prstGeom prst="rect">
            <a:avLst/>
          </a:prstGeom>
        </p:spPr>
        <p:txBody>
          <a:bodyPr vert="horz" wrap="square"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Slide Number Placeholder 5">
            <a:extLst>
              <a:ext uri="{FF2B5EF4-FFF2-40B4-BE49-F238E27FC236}">
                <a16:creationId xmlns:a16="http://schemas.microsoft.com/office/drawing/2014/main" id="{58ECDE14-ED81-3348-8FDD-FCFF7CB60816}"/>
              </a:ext>
            </a:extLst>
          </p:cNvPr>
          <p:cNvSpPr>
            <a:spLocks noGrp="1"/>
          </p:cNvSpPr>
          <p:nvPr>
            <p:ph type="sldNum" sz="quarter" idx="4"/>
          </p:nvPr>
        </p:nvSpPr>
        <p:spPr>
          <a:xfrm>
            <a:off x="252000" y="6398600"/>
            <a:ext cx="216000" cy="180000"/>
          </a:xfrm>
          <a:prstGeom prst="rect">
            <a:avLst/>
          </a:prstGeom>
        </p:spPr>
        <p:txBody>
          <a:bodyPr vert="horz" wrap="square" lIns="0" tIns="0" rIns="0" bIns="0" rtlCol="0" anchor="b" anchorCtr="0">
            <a:noAutofit/>
          </a:bodyPr>
          <a:lstStyle>
            <a:lvl1pPr algn="r">
              <a:defRPr sz="700">
                <a:solidFill>
                  <a:schemeClr val="bg1">
                    <a:lumMod val="50000"/>
                  </a:schemeClr>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5" name="Footer Placeholder 4">
            <a:extLst>
              <a:ext uri="{FF2B5EF4-FFF2-40B4-BE49-F238E27FC236}">
                <a16:creationId xmlns:a16="http://schemas.microsoft.com/office/drawing/2014/main" id="{14E1CDA0-5937-4666-8545-A0898564B46C}"/>
              </a:ext>
            </a:extLst>
          </p:cNvPr>
          <p:cNvSpPr>
            <a:spLocks noGrp="1"/>
          </p:cNvSpPr>
          <p:nvPr>
            <p:ph type="ftr" sz="quarter" idx="3"/>
          </p:nvPr>
        </p:nvSpPr>
        <p:spPr>
          <a:xfrm>
            <a:off x="612648" y="6256544"/>
            <a:ext cx="7187184" cy="322056"/>
          </a:xfrm>
          <a:prstGeom prst="rect">
            <a:avLst/>
          </a:prstGeom>
        </p:spPr>
        <p:txBody>
          <a:bodyPr vert="horz" lIns="0" tIns="0" rIns="0" bIns="0" rtlCol="0" anchor="b"/>
          <a:lstStyle>
            <a:lvl1pPr algn="l">
              <a:defRPr sz="700">
                <a:solidFill>
                  <a:schemeClr val="bg1">
                    <a:lumMod val="50000"/>
                  </a:schemeClr>
                </a:solidFill>
              </a:defRPr>
            </a:lvl1pPr>
          </a:lstStyle>
          <a:p>
            <a:r>
              <a:rPr lang="en-US" dirty="0"/>
              <a:t>© 2023 AVEVA Group plc and its subsidiaries. All rights reserved.</a:t>
            </a:r>
            <a:endParaRPr lang="en-GB" dirty="0"/>
          </a:p>
        </p:txBody>
      </p:sp>
      <p:pic>
        <p:nvPicPr>
          <p:cNvPr id="9" name="Picture 8">
            <a:extLst>
              <a:ext uri="{FF2B5EF4-FFF2-40B4-BE49-F238E27FC236}">
                <a16:creationId xmlns:a16="http://schemas.microsoft.com/office/drawing/2014/main" id="{AD28A91C-C74D-6045-8E98-59990DA7A930}"/>
              </a:ext>
              <a:ext uri="{C183D7F6-B498-43B3-948B-1728B52AA6E4}">
                <adec:decorative xmlns:adec="http://schemas.microsoft.com/office/drawing/2017/decorative" val="1"/>
              </a:ext>
            </a:extLst>
          </p:cNvPr>
          <p:cNvPicPr>
            <a:picLocks noChangeAspect="1"/>
          </p:cNvPicPr>
          <p:nvPr userDrawn="1"/>
        </p:nvPicPr>
        <p:blipFill>
          <a:blip r:embed="rId41"/>
          <a:stretch>
            <a:fillRect/>
          </a:stretch>
        </p:blipFill>
        <p:spPr>
          <a:xfrm>
            <a:off x="10422144" y="6310008"/>
            <a:ext cx="1157208" cy="262560"/>
          </a:xfrm>
          <a:prstGeom prst="rect">
            <a:avLst/>
          </a:prstGeom>
        </p:spPr>
      </p:pic>
      <p:cxnSp>
        <p:nvCxnSpPr>
          <p:cNvPr id="11" name="Straight Connector 10">
            <a:extLst>
              <a:ext uri="{FF2B5EF4-FFF2-40B4-BE49-F238E27FC236}">
                <a16:creationId xmlns:a16="http://schemas.microsoft.com/office/drawing/2014/main" id="{4F7C97D2-EC83-49A3-8AE6-5EB3BEADC070}"/>
              </a:ext>
              <a:ext uri="{C183D7F6-B498-43B3-948B-1728B52AA6E4}">
                <adec:decorative xmlns:adec="http://schemas.microsoft.com/office/drawing/2017/decorative" val="1"/>
              </a:ext>
            </a:extLst>
          </p:cNvPr>
          <p:cNvCxnSpPr>
            <a:cxnSpLocks/>
          </p:cNvCxnSpPr>
          <p:nvPr userDrawn="1"/>
        </p:nvCxnSpPr>
        <p:spPr>
          <a:xfrm flipH="1">
            <a:off x="609600" y="45720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sp>
        <p:nvSpPr>
          <p:cNvPr id="34" name="TextBox 33">
            <a:extLst>
              <a:ext uri="{FF2B5EF4-FFF2-40B4-BE49-F238E27FC236}">
                <a16:creationId xmlns:a16="http://schemas.microsoft.com/office/drawing/2014/main" id="{6AE24D35-AD35-43AD-8855-AEA92636ABFB}"/>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12" name="Group 11">
            <a:extLst>
              <a:ext uri="{FF2B5EF4-FFF2-40B4-BE49-F238E27FC236}">
                <a16:creationId xmlns:a16="http://schemas.microsoft.com/office/drawing/2014/main" id="{36D5B47F-B9D3-4402-A2F1-5C192FEA1CFB}"/>
              </a:ext>
            </a:extLst>
          </p:cNvPr>
          <p:cNvGrpSpPr/>
          <p:nvPr userDrawn="1"/>
        </p:nvGrpSpPr>
        <p:grpSpPr>
          <a:xfrm>
            <a:off x="12431200" y="152485"/>
            <a:ext cx="971741" cy="2368319"/>
            <a:chOff x="12431200" y="152485"/>
            <a:chExt cx="971741" cy="2368319"/>
          </a:xfrm>
        </p:grpSpPr>
        <p:grpSp>
          <p:nvGrpSpPr>
            <p:cNvPr id="10" name="Group 9">
              <a:extLst>
                <a:ext uri="{FF2B5EF4-FFF2-40B4-BE49-F238E27FC236}">
                  <a16:creationId xmlns:a16="http://schemas.microsoft.com/office/drawing/2014/main" id="{B92DE5DC-44B8-4DC2-89B0-67644718409D}"/>
                </a:ext>
              </a:extLst>
            </p:cNvPr>
            <p:cNvGrpSpPr/>
            <p:nvPr userDrawn="1"/>
          </p:nvGrpSpPr>
          <p:grpSpPr>
            <a:xfrm>
              <a:off x="12431200" y="152485"/>
              <a:ext cx="971741" cy="1804040"/>
              <a:chOff x="12431200" y="152485"/>
              <a:chExt cx="971741" cy="1804040"/>
            </a:xfrm>
          </p:grpSpPr>
          <p:sp>
            <p:nvSpPr>
              <p:cNvPr id="39" name="Oval 38">
                <a:extLst>
                  <a:ext uri="{FF2B5EF4-FFF2-40B4-BE49-F238E27FC236}">
                    <a16:creationId xmlns:a16="http://schemas.microsoft.com/office/drawing/2014/main" id="{4114BBD1-32B3-4A81-A81A-219878F390C2}"/>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B2D4FACB-6B09-40D4-B82D-47AC9E418240}"/>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043A6B03-1A9B-4124-B661-2E22029D38AD}"/>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2" name="Rectangle 41">
                <a:extLst>
                  <a:ext uri="{FF2B5EF4-FFF2-40B4-BE49-F238E27FC236}">
                    <a16:creationId xmlns:a16="http://schemas.microsoft.com/office/drawing/2014/main" id="{CFCB3697-B6FE-4E71-8350-80CA92856234}"/>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3" name="Oval 42">
                <a:extLst>
                  <a:ext uri="{FF2B5EF4-FFF2-40B4-BE49-F238E27FC236}">
                    <a16:creationId xmlns:a16="http://schemas.microsoft.com/office/drawing/2014/main" id="{E78B9E44-0154-4E70-AAA4-F04196A79427}"/>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417E2AAF-D6B6-4B9C-90CD-6EAC7F90994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924C8230-04D0-4E58-B87E-D622AD2A91C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9DE5D65-2ACE-44BB-A14A-FDC417EB865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47" name="Group 46">
            <a:extLst>
              <a:ext uri="{FF2B5EF4-FFF2-40B4-BE49-F238E27FC236}">
                <a16:creationId xmlns:a16="http://schemas.microsoft.com/office/drawing/2014/main" id="{A8137048-32E2-481F-8998-6B9BF1E1ABAB}"/>
              </a:ext>
            </a:extLst>
          </p:cNvPr>
          <p:cNvGrpSpPr/>
          <p:nvPr userDrawn="1"/>
        </p:nvGrpSpPr>
        <p:grpSpPr>
          <a:xfrm>
            <a:off x="12431200" y="4770851"/>
            <a:ext cx="1376999" cy="1419507"/>
            <a:chOff x="12431200" y="4979663"/>
            <a:chExt cx="1376999" cy="1419507"/>
          </a:xfrm>
        </p:grpSpPr>
        <p:sp>
          <p:nvSpPr>
            <p:cNvPr id="50" name="Rectangle 49">
              <a:extLst>
                <a:ext uri="{FF2B5EF4-FFF2-40B4-BE49-F238E27FC236}">
                  <a16:creationId xmlns:a16="http://schemas.microsoft.com/office/drawing/2014/main" id="{33AAF3BB-E1C6-43E6-BF1D-2456D6C6092E}"/>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81290B12-C1A7-42A2-BCCD-78550CEE9C2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87DEF42E-2441-42CD-AA06-82A753AFA163}"/>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28976E7E-5A09-4377-9605-144E8CC08DF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6FFCC676-87A1-4C52-9A81-D01EBB5626D6}"/>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B43BB85-F12B-48CC-94D1-A8C178CF97D2}"/>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6F9D00FA-E17F-4128-B03A-0E700D6FB261}"/>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8" name="Group 67">
            <a:extLst>
              <a:ext uri="{FF2B5EF4-FFF2-40B4-BE49-F238E27FC236}">
                <a16:creationId xmlns:a16="http://schemas.microsoft.com/office/drawing/2014/main" id="{AE482B01-D6A8-4872-B3E1-E8C565B9D0A6}"/>
              </a:ext>
            </a:extLst>
          </p:cNvPr>
          <p:cNvGrpSpPr/>
          <p:nvPr userDrawn="1"/>
        </p:nvGrpSpPr>
        <p:grpSpPr>
          <a:xfrm>
            <a:off x="12431200" y="2675600"/>
            <a:ext cx="971741" cy="1940780"/>
            <a:chOff x="12431200" y="2678506"/>
            <a:chExt cx="971741" cy="1940780"/>
          </a:xfrm>
        </p:grpSpPr>
        <p:sp>
          <p:nvSpPr>
            <p:cNvPr id="69" name="Rectangle 68">
              <a:extLst>
                <a:ext uri="{FF2B5EF4-FFF2-40B4-BE49-F238E27FC236}">
                  <a16:creationId xmlns:a16="http://schemas.microsoft.com/office/drawing/2014/main" id="{C147D5EC-5155-4A19-865A-8297CD975855}"/>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70" name="Oval 69">
              <a:extLst>
                <a:ext uri="{FF2B5EF4-FFF2-40B4-BE49-F238E27FC236}">
                  <a16:creationId xmlns:a16="http://schemas.microsoft.com/office/drawing/2014/main" id="{B30F2FDF-1B12-4221-B20B-FF795B303FDF}"/>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1" name="Oval 70">
              <a:extLst>
                <a:ext uri="{FF2B5EF4-FFF2-40B4-BE49-F238E27FC236}">
                  <a16:creationId xmlns:a16="http://schemas.microsoft.com/office/drawing/2014/main" id="{0482D27A-07B4-47A3-A511-995129AFC51C}"/>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2" name="Oval 71">
              <a:extLst>
                <a:ext uri="{FF2B5EF4-FFF2-40B4-BE49-F238E27FC236}">
                  <a16:creationId xmlns:a16="http://schemas.microsoft.com/office/drawing/2014/main" id="{16EAF9EE-2C1D-4E62-895D-9C8187604CA6}"/>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3" name="Oval 72">
              <a:extLst>
                <a:ext uri="{FF2B5EF4-FFF2-40B4-BE49-F238E27FC236}">
                  <a16:creationId xmlns:a16="http://schemas.microsoft.com/office/drawing/2014/main" id="{9EB48C88-82C2-4761-B294-A4E8BF2C7DB9}"/>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4" name="Oval 73">
              <a:extLst>
                <a:ext uri="{FF2B5EF4-FFF2-40B4-BE49-F238E27FC236}">
                  <a16:creationId xmlns:a16="http://schemas.microsoft.com/office/drawing/2014/main" id="{01B1662A-83CC-4EE4-8FBF-856AEF51865E}"/>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5" name="Oval 74">
              <a:extLst>
                <a:ext uri="{FF2B5EF4-FFF2-40B4-BE49-F238E27FC236}">
                  <a16:creationId xmlns:a16="http://schemas.microsoft.com/office/drawing/2014/main" id="{236C5883-BCAE-44A6-B0FC-E92D095FDE5F}"/>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6" name="TextBox 75">
            <a:extLst>
              <a:ext uri="{FF2B5EF4-FFF2-40B4-BE49-F238E27FC236}">
                <a16:creationId xmlns:a16="http://schemas.microsoft.com/office/drawing/2014/main" id="{5B3B9233-E36B-4E49-9AF7-44DEDA1F76E3}"/>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7" name="Picture 76">
            <a:extLst>
              <a:ext uri="{FF2B5EF4-FFF2-40B4-BE49-F238E27FC236}">
                <a16:creationId xmlns:a16="http://schemas.microsoft.com/office/drawing/2014/main" id="{37E5A4B6-43AF-4D64-86D9-28723B4C4276}"/>
              </a:ext>
            </a:extLst>
          </p:cNvPr>
          <p:cNvPicPr>
            <a:picLocks noChangeAspect="1"/>
          </p:cNvPicPr>
          <p:nvPr userDrawn="1"/>
        </p:nvPicPr>
        <p:blipFill>
          <a:blip r:embed="rId42"/>
          <a:stretch>
            <a:fillRect/>
          </a:stretch>
        </p:blipFill>
        <p:spPr>
          <a:xfrm>
            <a:off x="14012244" y="4384548"/>
            <a:ext cx="1088171" cy="1611330"/>
          </a:xfrm>
          <a:prstGeom prst="rect">
            <a:avLst/>
          </a:prstGeom>
        </p:spPr>
      </p:pic>
    </p:spTree>
    <p:extLst>
      <p:ext uri="{BB962C8B-B14F-4D97-AF65-F5344CB8AC3E}">
        <p14:creationId xmlns:p14="http://schemas.microsoft.com/office/powerpoint/2010/main" val="3618599258"/>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3932" r:id="rId7"/>
    <p:sldLayoutId id="2147484163" r:id="rId8"/>
    <p:sldLayoutId id="2147484099" r:id="rId9"/>
    <p:sldLayoutId id="2147483933" r:id="rId10"/>
    <p:sldLayoutId id="2147484005" r:id="rId11"/>
    <p:sldLayoutId id="2147483674" r:id="rId12"/>
    <p:sldLayoutId id="2147484039" r:id="rId13"/>
    <p:sldLayoutId id="2147484164" r:id="rId14"/>
    <p:sldLayoutId id="2147484165" r:id="rId15"/>
    <p:sldLayoutId id="2147483662" r:id="rId16"/>
    <p:sldLayoutId id="2147484037" r:id="rId17"/>
    <p:sldLayoutId id="2147483664" r:id="rId18"/>
    <p:sldLayoutId id="2147484038" r:id="rId19"/>
    <p:sldLayoutId id="2147484092" r:id="rId20"/>
    <p:sldLayoutId id="2147484089" r:id="rId21"/>
    <p:sldLayoutId id="2147483999" r:id="rId22"/>
    <p:sldLayoutId id="2147484098" r:id="rId23"/>
    <p:sldLayoutId id="2147484048" r:id="rId24"/>
    <p:sldLayoutId id="2147484166" r:id="rId25"/>
    <p:sldLayoutId id="2147484168" r:id="rId26"/>
    <p:sldLayoutId id="2147484169" r:id="rId27"/>
    <p:sldLayoutId id="2147484170" r:id="rId28"/>
    <p:sldLayoutId id="2147484171" r:id="rId29"/>
    <p:sldLayoutId id="2147484172" r:id="rId30"/>
    <p:sldLayoutId id="2147484173" r:id="rId31"/>
    <p:sldLayoutId id="2147484174" r:id="rId32"/>
    <p:sldLayoutId id="2147484175" r:id="rId33"/>
    <p:sldLayoutId id="2147484176" r:id="rId34"/>
    <p:sldLayoutId id="2147484177" r:id="rId35"/>
    <p:sldLayoutId id="2147484178" r:id="rId36"/>
    <p:sldLayoutId id="2147484179" r:id="rId37"/>
    <p:sldLayoutId id="2147484167" r:id="rId38"/>
    <p:sldLayoutId id="2147484186"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75000"/>
        </a:lnSpc>
        <a:spcBef>
          <a:spcPct val="0"/>
        </a:spcBef>
        <a:buNone/>
        <a:defRPr sz="3400" b="0" kern="1200" cap="none" baseline="0">
          <a:solidFill>
            <a:schemeClr val="tx2"/>
          </a:solidFill>
          <a:latin typeface="+mj-lt"/>
          <a:ea typeface="+mj-ea"/>
          <a:cs typeface="Calibri" panose="020F0502020204030204" pitchFamily="34" charset="0"/>
        </a:defRPr>
      </a:lvl1pPr>
    </p:titleStyle>
    <p:bodyStyle>
      <a:lvl1pPr marL="1828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800" kern="1200">
          <a:solidFill>
            <a:schemeClr val="tx1"/>
          </a:solidFill>
          <a:latin typeface="+mn-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userDrawn="1">
          <p15:clr>
            <a:srgbClr val="F26B43"/>
          </p15:clr>
        </p15:guide>
        <p15:guide id="2" pos="7296" userDrawn="1">
          <p15:clr>
            <a:srgbClr val="F26B43"/>
          </p15:clr>
        </p15:guide>
        <p15:guide id="3" pos="384" userDrawn="1">
          <p15:clr>
            <a:srgbClr val="F26B43"/>
          </p15:clr>
        </p15:guide>
        <p15:guide id="4" orient="horz" pos="408" userDrawn="1">
          <p15:clr>
            <a:srgbClr val="F26B43"/>
          </p15:clr>
        </p15:guide>
        <p15:guide id="5" orient="horz" pos="792"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9.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 body of water with a structure in the back&#10;&#10;Description automatically generated with low confidence">
            <a:extLst>
              <a:ext uri="{FF2B5EF4-FFF2-40B4-BE49-F238E27FC236}">
                <a16:creationId xmlns:a16="http://schemas.microsoft.com/office/drawing/2014/main" id="{73977DB5-9525-93FF-E057-3DF8DC85BF68}"/>
              </a:ext>
            </a:extLst>
          </p:cNvPr>
          <p:cNvPicPr>
            <a:picLocks noGrp="1" noChangeAspect="1" noChangeArrowheads="1"/>
          </p:cNvPicPr>
          <p:nvPr>
            <p:ph type="pic" sz="quarter" idx="16"/>
          </p:nvPr>
        </p:nvPicPr>
        <p:blipFill>
          <a:blip r:embed="rId4">
            <a:extLst>
              <a:ext uri="{28A0092B-C50C-407E-A947-70E740481C1C}">
                <a14:useLocalDpi xmlns:a14="http://schemas.microsoft.com/office/drawing/2010/main" val="0"/>
              </a:ext>
            </a:extLst>
          </a:blip>
          <a:srcRect l="13104" r="13104"/>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47383849-4D94-126F-BF74-2D992E8D025D}"/>
              </a:ext>
            </a:extLst>
          </p:cNvPr>
          <p:cNvSpPr>
            <a:spLocks noGrp="1"/>
          </p:cNvSpPr>
          <p:nvPr>
            <p:ph type="body" sz="quarter" idx="14"/>
          </p:nvPr>
        </p:nvSpPr>
        <p:spPr>
          <a:xfrm>
            <a:off x="603854" y="539496"/>
            <a:ext cx="4572000" cy="185631"/>
          </a:xfrm>
        </p:spPr>
        <p:txBody>
          <a:bodyPr/>
          <a:lstStyle/>
          <a:p>
            <a:r>
              <a:rPr lang="en-US" dirty="0"/>
              <a:t>WATER AND WASTEWATER | UNITED KINGDOM (UK)</a:t>
            </a:r>
          </a:p>
        </p:txBody>
      </p:sp>
      <p:sp>
        <p:nvSpPr>
          <p:cNvPr id="7" name="Footer Placeholder 6">
            <a:extLst>
              <a:ext uri="{FF2B5EF4-FFF2-40B4-BE49-F238E27FC236}">
                <a16:creationId xmlns:a16="http://schemas.microsoft.com/office/drawing/2014/main" id="{76258A3A-55F8-B480-F168-BC17A558490D}"/>
              </a:ext>
            </a:extLst>
          </p:cNvPr>
          <p:cNvSpPr>
            <a:spLocks noGrp="1"/>
          </p:cNvSpPr>
          <p:nvPr>
            <p:ph type="ftr" sz="quarter" idx="2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 2024 AVEVA Group Limited or its subsidiaries. All rights reserved.</a:t>
            </a:r>
            <a:endParaRPr kumimoji="0" lang="en-GB" sz="700" b="0" i="0" u="none" strike="noStrike" kern="1200" cap="none" spc="0" normalizeH="0" baseline="0" noProof="0" dirty="0">
              <a:ln>
                <a:noFill/>
              </a:ln>
              <a:solidFill>
                <a:srgbClr val="FFFFFF">
                  <a:lumMod val="50000"/>
                </a:srgbClr>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147386E9-1E6F-4974-A70D-AA21F004A3A3}"/>
              </a:ext>
            </a:extLst>
          </p:cNvPr>
          <p:cNvSpPr txBox="1"/>
          <p:nvPr/>
        </p:nvSpPr>
        <p:spPr>
          <a:xfrm>
            <a:off x="-4197538" y="-340336"/>
            <a:ext cx="3201814" cy="224677"/>
          </a:xfrm>
          <a:prstGeom prst="rect">
            <a:avLst/>
          </a:prstGeom>
          <a:solidFill>
            <a:schemeClr val="tx1">
              <a:lumMod val="50000"/>
              <a:lumOff val="50000"/>
            </a:schemeClr>
          </a:solidFill>
        </p:spPr>
        <p:txBody>
          <a:bodyPr wrap="square" lIns="91440" tIns="27432" bIns="27432">
            <a:spAutoFit/>
          </a:bodyPr>
          <a:lstStyle/>
          <a:p>
            <a:pPr marL="171450" marR="0" lvl="0" indent="-17145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a:ea typeface="+mn-ea"/>
                <a:cs typeface="Calibri"/>
              </a:rPr>
              <a:t>Place this purple overlay over the image on the right.</a:t>
            </a:r>
            <a:endParaRPr kumimoji="0" lang="en-US" sz="11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27E7EC8C-46AD-E52E-B5FC-A80CA834CF31}"/>
              </a:ext>
            </a:extLst>
          </p:cNvPr>
          <p:cNvSpPr/>
          <p:nvPr/>
        </p:nvSpPr>
        <p:spPr>
          <a:xfrm>
            <a:off x="7620000" y="30043"/>
            <a:ext cx="4572000" cy="6858000"/>
          </a:xfrm>
          <a:prstGeom prst="rect">
            <a:avLst/>
          </a:prstGeom>
          <a:gradFill>
            <a:gsLst>
              <a:gs pos="11000">
                <a:schemeClr val="tx2">
                  <a:alpha val="15000"/>
                </a:schemeClr>
              </a:gs>
              <a:gs pos="100000">
                <a:schemeClr val="accent1">
                  <a:alpha val="1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64008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4" name="Text Placeholder 7">
            <a:extLst>
              <a:ext uri="{FF2B5EF4-FFF2-40B4-BE49-F238E27FC236}">
                <a16:creationId xmlns:a16="http://schemas.microsoft.com/office/drawing/2014/main" id="{76EEDFDB-BCCE-C2ED-39C6-2CD222029B4E}"/>
              </a:ext>
            </a:extLst>
          </p:cNvPr>
          <p:cNvSpPr txBox="1">
            <a:spLocks/>
          </p:cNvSpPr>
          <p:nvPr/>
        </p:nvSpPr>
        <p:spPr>
          <a:xfrm>
            <a:off x="612649" y="777240"/>
            <a:ext cx="6668261" cy="769802"/>
          </a:xfrm>
          <a:prstGeom prst="rect">
            <a:avLst/>
          </a:prstGeom>
        </p:spPr>
        <p:txBody>
          <a:bodyPr lIns="0">
            <a:noAutofit/>
          </a:bodyPr>
          <a:lstStyle>
            <a:lvl1pPr marL="18288" indent="0" algn="l" defTabSz="914400" rtl="0" eaLnBrk="1" latinLnBrk="0" hangingPunct="1">
              <a:lnSpc>
                <a:spcPct val="95000"/>
              </a:lnSpc>
              <a:spcBef>
                <a:spcPts val="800"/>
              </a:spcBef>
              <a:spcAft>
                <a:spcPts val="0"/>
              </a:spcAft>
              <a:buClr>
                <a:srgbClr val="F70656"/>
              </a:buClr>
              <a:buSzPct val="100000"/>
              <a:buFont typeface="Arial" panose="020B0604020202020204" pitchFamily="34" charset="0"/>
              <a:buNone/>
              <a:defRPr sz="2600" b="0" kern="1200" cap="none" spc="0" baseline="0">
                <a:solidFill>
                  <a:schemeClr val="tx2"/>
                </a:solidFill>
                <a:latin typeface="+mj-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 marR="0" lvl="0" indent="0" algn="l" defTabSz="914400" rtl="0" eaLnBrk="1" fontAlgn="auto" latinLnBrk="0" hangingPunct="1">
              <a:lnSpc>
                <a:spcPct val="95000"/>
              </a:lnSpc>
              <a:spcBef>
                <a:spcPts val="800"/>
              </a:spcBef>
              <a:spcAft>
                <a:spcPts val="0"/>
              </a:spcAft>
              <a:buClr>
                <a:srgbClr val="F70656"/>
              </a:buClr>
              <a:buSzPct val="100000"/>
              <a:buFont typeface="Arial" panose="020B0604020202020204" pitchFamily="34" charset="0"/>
              <a:buNone/>
              <a:tabLst/>
              <a:defRPr/>
            </a:pPr>
            <a:r>
              <a:rPr kumimoji="0" lang="en-GB" sz="2600" b="0" i="0" u="none" strike="noStrike" kern="1200" cap="none" spc="0" normalizeH="0" baseline="0" noProof="0" dirty="0">
                <a:ln>
                  <a:noFill/>
                </a:ln>
                <a:solidFill>
                  <a:srgbClr val="3D1152"/>
                </a:solidFill>
                <a:effectLst/>
                <a:uLnTx/>
                <a:uFillTx/>
                <a:latin typeface="Calibri Light"/>
                <a:ea typeface="+mn-ea"/>
                <a:cs typeface="Calibri" panose="020F0502020204030204" pitchFamily="34" charset="0"/>
              </a:rPr>
              <a:t>Thames Water </a:t>
            </a:r>
            <a:r>
              <a:rPr kumimoji="0" lang="en-GB" sz="2600" b="0" i="0" u="none" strike="noStrike" kern="1200" cap="none" spc="0" normalizeH="0" baseline="0" noProof="0" dirty="0" err="1">
                <a:ln>
                  <a:noFill/>
                </a:ln>
                <a:solidFill>
                  <a:srgbClr val="3D1152"/>
                </a:solidFill>
                <a:effectLst/>
                <a:uLnTx/>
                <a:uFillTx/>
                <a:latin typeface="Calibri Light"/>
                <a:ea typeface="+mn-ea"/>
                <a:cs typeface="Calibri" panose="020F0502020204030204" pitchFamily="34" charset="0"/>
              </a:rPr>
              <a:t>optimi</a:t>
            </a:r>
            <a:r>
              <a:rPr lang="en-GB" dirty="0">
                <a:solidFill>
                  <a:srgbClr val="3D1152"/>
                </a:solidFill>
                <a:latin typeface="Calibri Light"/>
              </a:rPr>
              <a:t>s</a:t>
            </a:r>
            <a:r>
              <a:rPr kumimoji="0" lang="en-GB" sz="2600" b="0" i="0" u="none" strike="noStrike" kern="1200" cap="none" spc="0" normalizeH="0" baseline="0" noProof="0" dirty="0">
                <a:ln>
                  <a:noFill/>
                </a:ln>
                <a:solidFill>
                  <a:srgbClr val="3D1152"/>
                </a:solidFill>
                <a:effectLst/>
                <a:uLnTx/>
                <a:uFillTx/>
                <a:latin typeface="Calibri Light"/>
                <a:ea typeface="+mn-ea"/>
                <a:cs typeface="Calibri" panose="020F0502020204030204" pitchFamily="34" charset="0"/>
              </a:rPr>
              <a:t>es operations with a standardized modular SCADA approach</a:t>
            </a:r>
          </a:p>
        </p:txBody>
      </p:sp>
      <p:sp>
        <p:nvSpPr>
          <p:cNvPr id="39" name="Text Placeholder 7">
            <a:extLst>
              <a:ext uri="{FF2B5EF4-FFF2-40B4-BE49-F238E27FC236}">
                <a16:creationId xmlns:a16="http://schemas.microsoft.com/office/drawing/2014/main" id="{37F44028-68ED-7C5D-3C22-A749F4664F9C}"/>
              </a:ext>
            </a:extLst>
          </p:cNvPr>
          <p:cNvSpPr txBox="1">
            <a:spLocks/>
          </p:cNvSpPr>
          <p:nvPr/>
        </p:nvSpPr>
        <p:spPr>
          <a:xfrm>
            <a:off x="612647" y="2100008"/>
            <a:ext cx="6570667" cy="1235760"/>
          </a:xfrm>
          <a:prstGeom prst="rect">
            <a:avLst/>
          </a:prstGeom>
        </p:spPr>
        <p:txBody>
          <a:bodyPr lIns="0">
            <a:noAutofit/>
          </a:bodyPr>
          <a:lstStyle>
            <a:lvl1pPr marL="173736" indent="-173736" algn="l" defTabSz="914400" rtl="0" eaLnBrk="1" latinLnBrk="0" hangingPunct="1">
              <a:lnSpc>
                <a:spcPct val="100000"/>
              </a:lnSpc>
              <a:spcBef>
                <a:spcPts val="0"/>
              </a:spcBef>
              <a:spcAft>
                <a:spcPts val="600"/>
              </a:spcAft>
              <a:buClr>
                <a:srgbClr val="F70656"/>
              </a:buClr>
              <a:buSzPct val="100000"/>
              <a:buFont typeface="Arial" panose="020B0604020202020204" pitchFamily="34" charset="0"/>
              <a:buChar char="•"/>
              <a:defRPr sz="1400" b="0" kern="1200" cap="none" spc="0" baseline="0">
                <a:solidFill>
                  <a:schemeClr val="tx1"/>
                </a:solidFill>
                <a:latin typeface="+mn-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Calibri"/>
              </a:rPr>
              <a:t>Isolated SCADA systems</a:t>
            </a:r>
            <a:r>
              <a:rPr lang="en-US" dirty="0">
                <a:solidFill>
                  <a:srgbClr val="000000"/>
                </a:solidFill>
                <a:latin typeface="Calibri"/>
                <a:cs typeface="Calibri"/>
              </a:rPr>
              <a:t> </a:t>
            </a:r>
            <a:r>
              <a:rPr kumimoji="0" lang="en-US" sz="1400" i="0" u="none" strike="noStrike" kern="1200" cap="none" spc="0" normalizeH="0" baseline="0" noProof="0" dirty="0">
                <a:ln>
                  <a:noFill/>
                </a:ln>
                <a:solidFill>
                  <a:srgbClr val="000000"/>
                </a:solidFill>
                <a:effectLst/>
                <a:uLnTx/>
                <a:uFillTx/>
                <a:latin typeface="Calibri"/>
                <a:ea typeface="+mn-ea"/>
                <a:cs typeface="Calibri"/>
              </a:rPr>
              <a:t>to their specific sites</a:t>
            </a:r>
          </a:p>
          <a:p>
            <a:pPr marL="171450" marR="0" lvl="0" indent="-171450"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Calibri"/>
              </a:rPr>
              <a:t>System evolution</a:t>
            </a:r>
            <a:r>
              <a:rPr kumimoji="0" lang="en-US" sz="1400" b="0" i="0" u="none" strike="noStrike" kern="1200" cap="none" spc="0" normalizeH="0" baseline="0" noProof="0" dirty="0">
                <a:ln>
                  <a:noFill/>
                </a:ln>
                <a:solidFill>
                  <a:srgbClr val="000000"/>
                </a:solidFill>
                <a:effectLst/>
                <a:uLnTx/>
                <a:uFillTx/>
                <a:latin typeface="Calibri"/>
                <a:ea typeface="+mn-ea"/>
                <a:cs typeface="Calibri"/>
              </a:rPr>
              <a:t>: over long durations led to varied deployments across the estate.</a:t>
            </a:r>
          </a:p>
          <a:p>
            <a:pPr marL="171450" marR="0" lvl="0" indent="-171450"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Calibri"/>
              </a:rPr>
              <a:t>Products variety</a:t>
            </a:r>
            <a:r>
              <a:rPr kumimoji="0" lang="en-US" sz="1400" b="0" i="0" u="none" strike="noStrike" kern="1200" cap="none" spc="0" normalizeH="0" baseline="0" noProof="0" dirty="0">
                <a:ln>
                  <a:noFill/>
                </a:ln>
                <a:solidFill>
                  <a:srgbClr val="000000"/>
                </a:solidFill>
                <a:effectLst/>
                <a:uLnTx/>
                <a:uFillTx/>
                <a:latin typeface="Calibri"/>
                <a:ea typeface="+mn-ea"/>
                <a:cs typeface="Calibri"/>
              </a:rPr>
              <a:t>: based on “flavor of month” at time of installation.</a:t>
            </a:r>
          </a:p>
          <a:p>
            <a:pPr marL="171450" marR="0" lvl="0" indent="-171450"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Calibri"/>
              </a:rPr>
              <a:t>Data and risk</a:t>
            </a:r>
            <a:r>
              <a:rPr kumimoji="0" lang="en-US" sz="1400" b="0" i="0" u="none" strike="noStrike" kern="1200" cap="none" spc="0" normalizeH="0" baseline="0" noProof="0" dirty="0">
                <a:ln>
                  <a:noFill/>
                </a:ln>
                <a:solidFill>
                  <a:srgbClr val="000000"/>
                </a:solidFill>
                <a:effectLst/>
                <a:uLnTx/>
                <a:uFillTx/>
                <a:latin typeface="Calibri"/>
                <a:ea typeface="+mn-ea"/>
                <a:cs typeface="Calibri"/>
              </a:rPr>
              <a:t>: "Fit and forget" approach leaves unsupported assets and data risks as regulatory compliance demands increase.</a:t>
            </a:r>
          </a:p>
          <a:p>
            <a:pPr marL="171450" marR="0" lvl="0" indent="-171450"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Calibri"/>
            </a:endParaRPr>
          </a:p>
          <a:p>
            <a:pPr marL="171450" marR="0" lvl="0" indent="-171450"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Calibri"/>
            </a:endParaRPr>
          </a:p>
          <a:p>
            <a:pPr marL="171450" marR="0" lvl="0" indent="-171450"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40" name="Text Placeholder 7">
            <a:extLst>
              <a:ext uri="{FF2B5EF4-FFF2-40B4-BE49-F238E27FC236}">
                <a16:creationId xmlns:a16="http://schemas.microsoft.com/office/drawing/2014/main" id="{FC89B468-AB56-6344-E0DF-0EF75718162E}"/>
              </a:ext>
            </a:extLst>
          </p:cNvPr>
          <p:cNvSpPr txBox="1">
            <a:spLocks/>
          </p:cNvSpPr>
          <p:nvPr/>
        </p:nvSpPr>
        <p:spPr>
          <a:xfrm>
            <a:off x="612647" y="3699184"/>
            <a:ext cx="6570667" cy="1043843"/>
          </a:xfrm>
          <a:prstGeom prst="rect">
            <a:avLst/>
          </a:prstGeom>
        </p:spPr>
        <p:txBody>
          <a:bodyPr lIns="0">
            <a:noAutofit/>
          </a:bodyPr>
          <a:lstStyle>
            <a:lvl1pPr marL="173736" indent="-173736" algn="l" defTabSz="914400" rtl="0" eaLnBrk="1" latinLnBrk="0" hangingPunct="1">
              <a:lnSpc>
                <a:spcPct val="100000"/>
              </a:lnSpc>
              <a:spcBef>
                <a:spcPts val="0"/>
              </a:spcBef>
              <a:spcAft>
                <a:spcPts val="600"/>
              </a:spcAft>
              <a:buClr>
                <a:srgbClr val="F70656"/>
              </a:buClr>
              <a:buSzPct val="100000"/>
              <a:buFont typeface="Arial" panose="020B0604020202020204" pitchFamily="34" charset="0"/>
              <a:buChar char="•"/>
              <a:defRPr sz="1400" b="0" kern="1200" cap="none" spc="0" baseline="0">
                <a:solidFill>
                  <a:schemeClr val="tx1"/>
                </a:solidFill>
                <a:latin typeface="+mn-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Calibri"/>
              </a:rPr>
              <a:t>Replacement of various legacy systems in 50+ sites with AVEVA™ System Platform, using a templated, standardized </a:t>
            </a:r>
            <a:r>
              <a:rPr lang="en-US" dirty="0">
                <a:solidFill>
                  <a:srgbClr val="000000"/>
                </a:solidFill>
                <a:latin typeface="Calibri"/>
                <a:cs typeface="Calibri"/>
              </a:rPr>
              <a:t>a</a:t>
            </a:r>
            <a:r>
              <a:rPr kumimoji="0" lang="en-US" sz="1400" b="0" i="0" u="none" strike="noStrike" kern="1200" cap="none" spc="0" normalizeH="0" baseline="0" noProof="0" dirty="0" err="1">
                <a:ln>
                  <a:noFill/>
                </a:ln>
                <a:solidFill>
                  <a:srgbClr val="000000"/>
                </a:solidFill>
                <a:effectLst/>
                <a:uLnTx/>
                <a:uFillTx/>
                <a:latin typeface="Calibri"/>
                <a:ea typeface="+mn-ea"/>
                <a:cs typeface="Calibri"/>
              </a:rPr>
              <a:t>pproach</a:t>
            </a:r>
            <a:r>
              <a:rPr kumimoji="0" lang="en-US" sz="1400" b="0" i="0" u="none" strike="noStrike" kern="1200" cap="none" spc="0" normalizeH="0" baseline="0" noProof="0" dirty="0">
                <a:ln>
                  <a:noFill/>
                </a:ln>
                <a:solidFill>
                  <a:srgbClr val="000000"/>
                </a:solidFill>
                <a:effectLst/>
                <a:uLnTx/>
                <a:uFillTx/>
                <a:latin typeface="Calibri"/>
                <a:ea typeface="+mn-ea"/>
                <a:cs typeface="Calibri"/>
              </a:rPr>
              <a:t>, adaptable for systems of different sizes</a:t>
            </a:r>
            <a:r>
              <a:rPr lang="en-US" dirty="0">
                <a:solidFill>
                  <a:srgbClr val="000000"/>
                </a:solidFill>
                <a:latin typeface="Calibri"/>
                <a:cs typeface="Calibri"/>
              </a:rPr>
              <a:t> creating c</a:t>
            </a:r>
            <a:r>
              <a:rPr kumimoji="0" lang="en-US" sz="1400" b="0" i="0" u="none" strike="noStrike" kern="1200" cap="none" spc="0" normalizeH="0" baseline="0" noProof="0" dirty="0" err="1">
                <a:ln>
                  <a:noFill/>
                </a:ln>
                <a:solidFill>
                  <a:srgbClr val="000000"/>
                </a:solidFill>
                <a:effectLst/>
                <a:uLnTx/>
                <a:uFillTx/>
                <a:latin typeface="Calibri"/>
                <a:ea typeface="+mn-ea"/>
                <a:cs typeface="Calibri"/>
              </a:rPr>
              <a:t>onsistency</a:t>
            </a:r>
            <a:r>
              <a:rPr kumimoji="0" lang="en-US" sz="1400" b="0" i="0" u="none" strike="noStrike" kern="1200" cap="none" spc="0" normalizeH="0" baseline="0" noProof="0" dirty="0">
                <a:ln>
                  <a:noFill/>
                </a:ln>
                <a:solidFill>
                  <a:srgbClr val="000000"/>
                </a:solidFill>
                <a:effectLst/>
                <a:uLnTx/>
                <a:uFillTx/>
                <a:latin typeface="Calibri"/>
                <a:ea typeface="+mn-ea"/>
                <a:cs typeface="Calibri"/>
              </a:rPr>
              <a:t> across all database construction and visualization</a:t>
            </a:r>
            <a:r>
              <a:rPr lang="en-US" dirty="0">
                <a:solidFill>
                  <a:srgbClr val="000000"/>
                </a:solidFill>
                <a:latin typeface="Calibri"/>
                <a:cs typeface="Calibri"/>
              </a:rPr>
              <a:t>. </a:t>
            </a:r>
            <a:endParaRPr kumimoji="0" lang="en-US" sz="14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70" name="Text Placeholder 7">
            <a:extLst>
              <a:ext uri="{FF2B5EF4-FFF2-40B4-BE49-F238E27FC236}">
                <a16:creationId xmlns:a16="http://schemas.microsoft.com/office/drawing/2014/main" id="{971CCC30-1205-2211-BE2A-C2101104F061}"/>
              </a:ext>
            </a:extLst>
          </p:cNvPr>
          <p:cNvSpPr txBox="1">
            <a:spLocks/>
          </p:cNvSpPr>
          <p:nvPr/>
        </p:nvSpPr>
        <p:spPr>
          <a:xfrm>
            <a:off x="612647" y="4928394"/>
            <a:ext cx="6875591" cy="1280160"/>
          </a:xfrm>
          <a:prstGeom prst="rect">
            <a:avLst/>
          </a:prstGeom>
        </p:spPr>
        <p:txBody>
          <a:bodyPr lIns="0">
            <a:noAutofit/>
          </a:bodyPr>
          <a:lstStyle>
            <a:lvl1pPr marL="173736" indent="-173736" algn="l" defTabSz="914400" rtl="0" eaLnBrk="1" latinLnBrk="0" hangingPunct="1">
              <a:lnSpc>
                <a:spcPct val="100000"/>
              </a:lnSpc>
              <a:spcBef>
                <a:spcPts val="0"/>
              </a:spcBef>
              <a:spcAft>
                <a:spcPts val="600"/>
              </a:spcAft>
              <a:buClr>
                <a:srgbClr val="F70656"/>
              </a:buClr>
              <a:buSzPct val="100000"/>
              <a:buFont typeface="Arial" panose="020B0604020202020204" pitchFamily="34" charset="0"/>
              <a:buChar char="•"/>
              <a:defRPr lang="en-US" sz="1400" b="1" kern="1200" cap="none" spc="0" baseline="0" dirty="0" smtClean="0">
                <a:solidFill>
                  <a:schemeClr val="tx2"/>
                </a:solidFill>
                <a:latin typeface="Calibri"/>
                <a:ea typeface="+mn-ea"/>
                <a:cs typeface="Calibri"/>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US" sz="1400" b="1" i="0" u="none" strike="noStrike" kern="1200" cap="none" spc="0" normalizeH="0" baseline="0" noProof="0" dirty="0">
                <a:ln>
                  <a:noFill/>
                </a:ln>
                <a:solidFill>
                  <a:srgbClr val="3D1152"/>
                </a:solidFill>
                <a:effectLst/>
                <a:uLnTx/>
                <a:uFillTx/>
                <a:latin typeface="Calibri"/>
                <a:ea typeface="+mn-ea"/>
                <a:cs typeface="Calibri"/>
              </a:rPr>
              <a:t>Standardized SCADA System: drives significant value and potential. Setting us up to be better enabled to meet our executive strategic objectives: Pollutions, Leakages, HSW…</a:t>
            </a:r>
          </a:p>
          <a:p>
            <a:pPr marL="171450" marR="0" lvl="0" indent="-171450"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US" sz="1400" b="1" i="0" u="none" strike="noStrike" kern="1200" cap="none" spc="0" normalizeH="0" baseline="0" noProof="0" dirty="0">
                <a:ln>
                  <a:noFill/>
                </a:ln>
                <a:solidFill>
                  <a:srgbClr val="3D1152"/>
                </a:solidFill>
                <a:effectLst/>
                <a:uLnTx/>
                <a:uFillTx/>
                <a:latin typeface="Calibri"/>
                <a:ea typeface="+mn-ea"/>
                <a:cs typeface="Calibri"/>
              </a:rPr>
              <a:t>Improved </a:t>
            </a:r>
            <a:r>
              <a:rPr lang="en-US" dirty="0">
                <a:solidFill>
                  <a:srgbClr val="3D1152"/>
                </a:solidFill>
              </a:rPr>
              <a:t>d</a:t>
            </a:r>
            <a:r>
              <a:rPr kumimoji="0" lang="en-US" sz="1400" b="1" i="0" u="none" strike="noStrike" kern="1200" cap="none" spc="0" normalizeH="0" baseline="0" noProof="0" dirty="0" err="1">
                <a:ln>
                  <a:noFill/>
                </a:ln>
                <a:solidFill>
                  <a:srgbClr val="3D1152"/>
                </a:solidFill>
                <a:effectLst/>
                <a:uLnTx/>
                <a:uFillTx/>
                <a:latin typeface="Calibri"/>
                <a:ea typeface="+mn-ea"/>
                <a:cs typeface="Calibri"/>
              </a:rPr>
              <a:t>ata</a:t>
            </a:r>
            <a:r>
              <a:rPr kumimoji="0" lang="en-US" sz="1400" b="1" i="0" u="none" strike="noStrike" kern="1200" cap="none" spc="0" normalizeH="0" baseline="0" noProof="0" dirty="0">
                <a:ln>
                  <a:noFill/>
                </a:ln>
                <a:solidFill>
                  <a:srgbClr val="3D1152"/>
                </a:solidFill>
                <a:effectLst/>
                <a:uLnTx/>
                <a:uFillTx/>
                <a:latin typeface="Calibri"/>
                <a:ea typeface="+mn-ea"/>
                <a:cs typeface="Calibri"/>
              </a:rPr>
              <a:t> </a:t>
            </a:r>
            <a:r>
              <a:rPr lang="en-US" dirty="0">
                <a:solidFill>
                  <a:srgbClr val="3D1152"/>
                </a:solidFill>
              </a:rPr>
              <a:t>a</a:t>
            </a:r>
            <a:r>
              <a:rPr kumimoji="0" lang="en-US" sz="1400" b="1" i="0" u="none" strike="noStrike" kern="1200" cap="none" spc="0" normalizeH="0" baseline="0" noProof="0" dirty="0" err="1">
                <a:ln>
                  <a:noFill/>
                </a:ln>
                <a:solidFill>
                  <a:srgbClr val="3D1152"/>
                </a:solidFill>
                <a:effectLst/>
                <a:uLnTx/>
                <a:uFillTx/>
                <a:latin typeface="Calibri"/>
                <a:ea typeface="+mn-ea"/>
                <a:cs typeface="Calibri"/>
              </a:rPr>
              <a:t>vailability</a:t>
            </a:r>
            <a:r>
              <a:rPr lang="en-US" dirty="0">
                <a:solidFill>
                  <a:srgbClr val="3D1152"/>
                </a:solidFill>
              </a:rPr>
              <a:t> </a:t>
            </a:r>
            <a:r>
              <a:rPr kumimoji="0" lang="en-US" sz="1400" b="1" i="0" u="none" strike="noStrike" kern="1200" cap="none" spc="0" normalizeH="0" baseline="0" noProof="0" dirty="0">
                <a:ln>
                  <a:noFill/>
                </a:ln>
                <a:solidFill>
                  <a:srgbClr val="3D1152"/>
                </a:solidFill>
                <a:effectLst/>
                <a:uLnTx/>
                <a:uFillTx/>
                <a:latin typeface="Calibri"/>
                <a:ea typeface="+mn-ea"/>
                <a:cs typeface="Calibri"/>
              </a:rPr>
              <a:t>by aligning database structures and increased data access for more business users.</a:t>
            </a:r>
          </a:p>
          <a:p>
            <a:pPr marL="171450" marR="0" lvl="0" indent="-171450"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US" sz="1400" b="1" i="0" u="none" strike="noStrike" kern="1200" cap="none" spc="0" normalizeH="0" baseline="0" noProof="0" dirty="0">
                <a:ln>
                  <a:noFill/>
                </a:ln>
                <a:solidFill>
                  <a:srgbClr val="3D1152"/>
                </a:solidFill>
                <a:effectLst/>
                <a:uLnTx/>
                <a:uFillTx/>
                <a:latin typeface="Calibri"/>
                <a:ea typeface="+mn-ea"/>
                <a:cs typeface="Calibri"/>
              </a:rPr>
              <a:t>Common Information Model: was introduced, transferable across various business areas.</a:t>
            </a:r>
          </a:p>
          <a:p>
            <a:pPr marL="176213" marR="0" lvl="0" indent="-176213"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endParaRPr kumimoji="0" lang="en-GB" sz="1400" b="1" i="0" u="none" strike="noStrike" kern="1200" cap="none" spc="0" normalizeH="0" baseline="0" noProof="0" dirty="0">
              <a:ln>
                <a:noFill/>
              </a:ln>
              <a:solidFill>
                <a:srgbClr val="3D1152"/>
              </a:solidFill>
              <a:effectLst/>
              <a:uLnTx/>
              <a:uFillTx/>
              <a:latin typeface="Calibri"/>
              <a:ea typeface="+mn-ea"/>
              <a:cs typeface="Calibri"/>
            </a:endParaRPr>
          </a:p>
        </p:txBody>
      </p:sp>
      <p:sp>
        <p:nvSpPr>
          <p:cNvPr id="17" name="TextBox 16">
            <a:extLst>
              <a:ext uri="{FF2B5EF4-FFF2-40B4-BE49-F238E27FC236}">
                <a16:creationId xmlns:a16="http://schemas.microsoft.com/office/drawing/2014/main" id="{47E4FA28-3C49-DB4F-26CD-445D9C46A865}"/>
              </a:ext>
            </a:extLst>
          </p:cNvPr>
          <p:cNvSpPr txBox="1"/>
          <p:nvPr/>
        </p:nvSpPr>
        <p:spPr>
          <a:xfrm>
            <a:off x="612645" y="1853737"/>
            <a:ext cx="6355075"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
                <a:srgbClr val="F70656"/>
              </a:buClr>
              <a:buSzTx/>
              <a:buFont typeface="Arial" panose="020B0604020202020204" pitchFamily="34" charset="0"/>
              <a:buNone/>
              <a:tabLst/>
              <a:defRPr/>
            </a:pPr>
            <a:r>
              <a:rPr kumimoji="0" lang="en-US" sz="1600" b="1" i="0" u="none" strike="noStrike" kern="1200" cap="none" spc="0" normalizeH="0" baseline="0" noProof="0" dirty="0">
                <a:ln>
                  <a:noFill/>
                </a:ln>
                <a:solidFill>
                  <a:srgbClr val="3D1152"/>
                </a:solidFill>
                <a:effectLst/>
                <a:uLnTx/>
                <a:uFillTx/>
                <a:latin typeface="Calibri"/>
                <a:ea typeface="+mn-ea"/>
                <a:cs typeface="+mn-cs"/>
              </a:rPr>
              <a:t>Challenge</a:t>
            </a:r>
          </a:p>
        </p:txBody>
      </p:sp>
      <p:sp>
        <p:nvSpPr>
          <p:cNvPr id="20" name="TextBox 19">
            <a:extLst>
              <a:ext uri="{FF2B5EF4-FFF2-40B4-BE49-F238E27FC236}">
                <a16:creationId xmlns:a16="http://schemas.microsoft.com/office/drawing/2014/main" id="{8166B192-2984-A684-CFEE-24F78B66C4A2}"/>
              </a:ext>
            </a:extLst>
          </p:cNvPr>
          <p:cNvSpPr txBox="1"/>
          <p:nvPr/>
        </p:nvSpPr>
        <p:spPr>
          <a:xfrm>
            <a:off x="612645" y="4694853"/>
            <a:ext cx="6355075"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
                <a:srgbClr val="F70656"/>
              </a:buClr>
              <a:buSzTx/>
              <a:buFont typeface="Arial" panose="020B0604020202020204" pitchFamily="34" charset="0"/>
              <a:buNone/>
              <a:tabLst/>
              <a:defRPr/>
            </a:pPr>
            <a:r>
              <a:rPr kumimoji="0" lang="en-US" sz="1600" b="1" i="0" u="none" strike="noStrike" kern="1200" cap="none" spc="0" normalizeH="0" baseline="0" noProof="0" dirty="0">
                <a:ln>
                  <a:noFill/>
                </a:ln>
                <a:solidFill>
                  <a:srgbClr val="3D1152"/>
                </a:solidFill>
                <a:effectLst/>
                <a:uLnTx/>
                <a:uFillTx/>
                <a:latin typeface="Calibri"/>
                <a:ea typeface="+mn-ea"/>
                <a:cs typeface="+mn-cs"/>
              </a:rPr>
              <a:t>Results</a:t>
            </a:r>
          </a:p>
        </p:txBody>
      </p:sp>
      <p:sp>
        <p:nvSpPr>
          <p:cNvPr id="23" name="TextBox 22">
            <a:extLst>
              <a:ext uri="{FF2B5EF4-FFF2-40B4-BE49-F238E27FC236}">
                <a16:creationId xmlns:a16="http://schemas.microsoft.com/office/drawing/2014/main" id="{556E3884-6771-BB52-8AA9-377ECB41D861}"/>
              </a:ext>
            </a:extLst>
          </p:cNvPr>
          <p:cNvSpPr txBox="1"/>
          <p:nvPr/>
        </p:nvSpPr>
        <p:spPr>
          <a:xfrm>
            <a:off x="612645" y="3459043"/>
            <a:ext cx="6355075"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
                <a:srgbClr val="F70656"/>
              </a:buClr>
              <a:buSzTx/>
              <a:buFont typeface="Arial" panose="020B0604020202020204" pitchFamily="34" charset="0"/>
              <a:buNone/>
              <a:tabLst/>
              <a:defRPr/>
            </a:pPr>
            <a:r>
              <a:rPr kumimoji="0" lang="en-US" sz="1600" b="1" i="0" u="none" strike="noStrike" kern="1200" cap="none" spc="0" normalizeH="0" baseline="0" noProof="0" dirty="0">
                <a:ln>
                  <a:noFill/>
                </a:ln>
                <a:solidFill>
                  <a:srgbClr val="3D1152"/>
                </a:solidFill>
                <a:effectLst/>
                <a:uLnTx/>
                <a:uFillTx/>
                <a:latin typeface="Calibri"/>
                <a:ea typeface="+mn-ea"/>
                <a:cs typeface="+mn-cs"/>
              </a:rPr>
              <a:t>Solution</a:t>
            </a:r>
          </a:p>
        </p:txBody>
      </p:sp>
      <p:pic>
        <p:nvPicPr>
          <p:cNvPr id="2" name="Picture Placeholder 1" descr="Logo&#10;&#10;Description automatically generated">
            <a:extLst>
              <a:ext uri="{FF2B5EF4-FFF2-40B4-BE49-F238E27FC236}">
                <a16:creationId xmlns:a16="http://schemas.microsoft.com/office/drawing/2014/main" id="{53C8735F-DFAE-D7E8-E7FA-D1056F8E9A70}"/>
              </a:ext>
            </a:extLst>
          </p:cNvPr>
          <p:cNvPicPr>
            <a:picLocks noGrp="1" noChangeAspect="1"/>
          </p:cNvPicPr>
          <p:nvPr>
            <p:ph type="pic" sz="quarter" idx="15"/>
          </p:nvPr>
        </p:nvPicPr>
        <p:blipFill rotWithShape="1">
          <a:blip r:embed="rId5">
            <a:extLst>
              <a:ext uri="{28A0092B-C50C-407E-A947-70E740481C1C}">
                <a14:useLocalDpi xmlns:a14="http://schemas.microsoft.com/office/drawing/2010/main" val="0"/>
              </a:ext>
            </a:extLst>
          </a:blip>
          <a:srcRect l="-87294" t="-4168" b="-17092"/>
          <a:stretch/>
        </p:blipFill>
        <p:spPr>
          <a:xfrm>
            <a:off x="6299200" y="115888"/>
            <a:ext cx="1189038" cy="769802"/>
          </a:xfrm>
          <a:prstGeom prst="rect">
            <a:avLst/>
          </a:prstGeom>
        </p:spPr>
      </p:pic>
      <p:sp>
        <p:nvSpPr>
          <p:cNvPr id="10" name="Online Image Placeholder 9">
            <a:extLst>
              <a:ext uri="{FF2B5EF4-FFF2-40B4-BE49-F238E27FC236}">
                <a16:creationId xmlns:a16="http://schemas.microsoft.com/office/drawing/2014/main" id="{40D61078-95A3-0CFE-779F-ADED30A9D720}"/>
              </a:ext>
            </a:extLst>
          </p:cNvPr>
          <p:cNvSpPr>
            <a:spLocks noGrp="1"/>
          </p:cNvSpPr>
          <p:nvPr>
            <p:ph type="clipArt" sz="quarter" idx="24"/>
          </p:nvPr>
        </p:nvSpPr>
        <p:spPr/>
        <p:txBody>
          <a:bodyPr>
            <a:normAutofit lnSpcReduction="10000"/>
          </a:bodyPr>
          <a:lstStyle/>
          <a:p>
            <a:endParaRPr lang="en-GB"/>
          </a:p>
        </p:txBody>
      </p:sp>
    </p:spTree>
    <p:custDataLst>
      <p:tags r:id="rId1"/>
    </p:custDataLst>
    <p:extLst>
      <p:ext uri="{BB962C8B-B14F-4D97-AF65-F5344CB8AC3E}">
        <p14:creationId xmlns:p14="http://schemas.microsoft.com/office/powerpoint/2010/main" val="122625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VEVA_PowerPoint_Jan2021">
  <a:themeElements>
    <a:clrScheme name="AVEVA Expanded">
      <a:dk1>
        <a:srgbClr val="000000"/>
      </a:dk1>
      <a:lt1>
        <a:srgbClr val="FFFFFF"/>
      </a:lt1>
      <a:dk2>
        <a:srgbClr val="3D1152"/>
      </a:dk2>
      <a:lt2>
        <a:srgbClr val="F2F5F7"/>
      </a:lt2>
      <a:accent1>
        <a:srgbClr val="6B04A8"/>
      </a:accent1>
      <a:accent2>
        <a:srgbClr val="4D69E0"/>
      </a:accent2>
      <a:accent3>
        <a:srgbClr val="179E71"/>
      </a:accent3>
      <a:accent4>
        <a:srgbClr val="FFBC00"/>
      </a:accent4>
      <a:accent5>
        <a:srgbClr val="FF6C1A"/>
      </a:accent5>
      <a:accent6>
        <a:srgbClr val="F70656"/>
      </a:accent6>
      <a:hlink>
        <a:srgbClr val="78A1FC"/>
      </a:hlink>
      <a:folHlink>
        <a:srgbClr val="93B0FF"/>
      </a:folHlink>
    </a:clrScheme>
    <a:fontScheme name="Aveva Fonts">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222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1450" indent="-171450" algn="l">
          <a:buClr>
            <a:srgbClr val="F70656"/>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Presentation2" id="{FDE5A7B8-1C3F-4198-B0B7-7BD0238EE076}" vid="{CD51C698-FA3C-450B-AC0B-6BA978BBF6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5FDBD30D0CA240A37DDC1B2B598A53" ma:contentTypeVersion="4" ma:contentTypeDescription="Create a new document." ma:contentTypeScope="" ma:versionID="253da8fa9f1d173b70ca19e9c1935b74">
  <xsd:schema xmlns:xsd="http://www.w3.org/2001/XMLSchema" xmlns:xs="http://www.w3.org/2001/XMLSchema" xmlns:p="http://schemas.microsoft.com/office/2006/metadata/properties" xmlns:ns2="a69a3ed0-78e8-4fe8-a6bb-b30b8276964e" targetNamespace="http://schemas.microsoft.com/office/2006/metadata/properties" ma:root="true" ma:fieldsID="8eda8ec1b70a417cb067d6681e9759d7" ns2:_="">
    <xsd:import namespace="a69a3ed0-78e8-4fe8-a6bb-b30b8276964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9a3ed0-78e8-4fe8-a6bb-b30b827696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429D88-2BEE-4098-A5A4-C1DD9700055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D0FB683-006A-4649-A1BD-695E5D5C7A8A}">
  <ds:schemaRefs>
    <ds:schemaRef ds:uri="http://schemas.microsoft.com/sharepoint/v3/contenttype/forms"/>
  </ds:schemaRefs>
</ds:datastoreItem>
</file>

<file path=customXml/itemProps3.xml><?xml version="1.0" encoding="utf-8"?>
<ds:datastoreItem xmlns:ds="http://schemas.openxmlformats.org/officeDocument/2006/customXml" ds:itemID="{A768F290-4DC1-4CEE-A4E3-65D3D07E52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9a3ed0-78e8-4fe8-a6bb-b30b827696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AVEVA_PowerPoint_Template_Apr2023_ColorfulData_External</Template>
  <TotalTime>57</TotalTime>
  <Words>202</Words>
  <Application>Microsoft Office PowerPoint</Application>
  <PresentationFormat>Widescreen</PresentationFormat>
  <Paragraphs>18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Muli</vt:lpstr>
      <vt:lpstr>Muli Regular Roman</vt:lpstr>
      <vt:lpstr>Segoe UI</vt:lpstr>
      <vt:lpstr>AVEVA_PowerPoint_Jan2021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Mihaela Golan</dc:creator>
  <dc:description>January 2021 template</dc:description>
  <cp:lastModifiedBy>Mihaela Golan</cp:lastModifiedBy>
  <cp:revision>1</cp:revision>
  <cp:lastPrinted>2019-08-05T14:07:05Z</cp:lastPrinted>
  <dcterms:created xsi:type="dcterms:W3CDTF">2024-10-29T16:32:49Z</dcterms:created>
  <dcterms:modified xsi:type="dcterms:W3CDTF">2024-11-27T17:05:15Z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c8cda11-b0e0-4a5f-b13e-64e9de363f52_Enabled">
    <vt:lpwstr>true</vt:lpwstr>
  </property>
  <property fmtid="{D5CDD505-2E9C-101B-9397-08002B2CF9AE}" pid="3" name="MSIP_Label_9c8cda11-b0e0-4a5f-b13e-64e9de363f52_SetDate">
    <vt:lpwstr>2024-10-29T16:34:31Z</vt:lpwstr>
  </property>
  <property fmtid="{D5CDD505-2E9C-101B-9397-08002B2CF9AE}" pid="4" name="MSIP_Label_9c8cda11-b0e0-4a5f-b13e-64e9de363f52_Method">
    <vt:lpwstr>Standard</vt:lpwstr>
  </property>
  <property fmtid="{D5CDD505-2E9C-101B-9397-08002B2CF9AE}" pid="5" name="MSIP_Label_9c8cda11-b0e0-4a5f-b13e-64e9de363f52_Name">
    <vt:lpwstr>Internal Only</vt:lpwstr>
  </property>
  <property fmtid="{D5CDD505-2E9C-101B-9397-08002B2CF9AE}" pid="6" name="MSIP_Label_9c8cda11-b0e0-4a5f-b13e-64e9de363f52_SiteId">
    <vt:lpwstr>425a5546-5a6e-4f1b-ab62-23d91d07d893</vt:lpwstr>
  </property>
  <property fmtid="{D5CDD505-2E9C-101B-9397-08002B2CF9AE}" pid="7" name="MSIP_Label_9c8cda11-b0e0-4a5f-b13e-64e9de363f52_ActionId">
    <vt:lpwstr>ad65c028-e9f7-4a0c-aeaa-4c2e9aa8565b</vt:lpwstr>
  </property>
  <property fmtid="{D5CDD505-2E9C-101B-9397-08002B2CF9AE}" pid="8" name="MSIP_Label_9c8cda11-b0e0-4a5f-b13e-64e9de363f52_ContentBits">
    <vt:lpwstr>0</vt:lpwstr>
  </property>
  <property fmtid="{D5CDD505-2E9C-101B-9397-08002B2CF9AE}" pid="9" name="ContentTypeId">
    <vt:lpwstr>0x0101000A5FDBD30D0CA240A37DDC1B2B598A53</vt:lpwstr>
  </property>
</Properties>
</file>